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4" r:id="rId2"/>
    <p:sldId id="357" r:id="rId3"/>
    <p:sldId id="358" r:id="rId4"/>
    <p:sldId id="360" r:id="rId5"/>
    <p:sldId id="359" r:id="rId6"/>
    <p:sldId id="361" r:id="rId7"/>
    <p:sldId id="362" r:id="rId8"/>
    <p:sldId id="363" r:id="rId9"/>
    <p:sldId id="367" r:id="rId10"/>
    <p:sldId id="379" r:id="rId11"/>
    <p:sldId id="380" r:id="rId12"/>
    <p:sldId id="375" r:id="rId13"/>
    <p:sldId id="381" r:id="rId14"/>
    <p:sldId id="372" r:id="rId15"/>
    <p:sldId id="376" r:id="rId16"/>
    <p:sldId id="377" r:id="rId17"/>
    <p:sldId id="369" r:id="rId18"/>
    <p:sldId id="356" r:id="rId19"/>
    <p:sldId id="397" r:id="rId20"/>
  </p:sldIdLst>
  <p:sldSz cx="7620000" cy="5715000"/>
  <p:notesSz cx="7045325" cy="9345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4CA"/>
    <a:srgbClr val="15C2FF"/>
    <a:srgbClr val="E60000"/>
    <a:srgbClr val="FFFF66"/>
    <a:srgbClr val="00BC55"/>
    <a:srgbClr val="00B853"/>
    <a:srgbClr val="CC0000"/>
    <a:srgbClr val="81DEFF"/>
    <a:srgbClr val="008000"/>
    <a:srgbClr val="69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43" autoAdjust="0"/>
  </p:normalViewPr>
  <p:slideViewPr>
    <p:cSldViewPr>
      <p:cViewPr varScale="1">
        <p:scale>
          <a:sx n="82" d="100"/>
          <a:sy n="82" d="100"/>
        </p:scale>
        <p:origin x="1386" y="90"/>
      </p:cViewPr>
      <p:guideLst>
        <p:guide orient="horz" pos="180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6B47B-80FB-483C-8645-63B77068F5D7}" type="doc">
      <dgm:prSet loTypeId="urn:microsoft.com/office/officeart/2008/layout/RadialCluster" loCatId="relationship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D8A996F0-B7F6-43A7-98E5-929AF6504EF5}">
      <dgm:prSet phldrT="[ข้อความ]"/>
      <dgm:spPr/>
      <dgm:t>
        <a:bodyPr/>
        <a:lstStyle/>
        <a:p>
          <a:r>
            <a:rPr lang="en-US" b="1" i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EHA</a:t>
          </a:r>
          <a:endParaRPr lang="th-TH" b="1" i="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149EE45B-BE6A-458B-B4FC-3495649EC785}" type="parTrans" cxnId="{9E23C6E1-DAEC-4CA8-9651-071B6C92BDA2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8BC1F73-BC4C-4EBF-B0E2-254E5A4A93AD}" type="sibTrans" cxnId="{9E23C6E1-DAEC-4CA8-9651-071B6C92BDA2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2B16467E-DF2C-42A0-9A23-A02991BD814E}">
      <dgm:prSet phldrT="[ข้อความ]" custT="1"/>
      <dgm:spPr/>
      <dgm:t>
        <a:bodyPr/>
        <a:lstStyle/>
        <a:p>
          <a:r>
            <a:rPr lang="th-TH" sz="2400" b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อปท.</a:t>
          </a:r>
          <a:endParaRPr lang="th-TH" sz="2400" b="1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gm:t>
    </dgm:pt>
    <dgm:pt modelId="{B6AB8839-24B8-44EB-B951-C84EC50839AD}" type="parTrans" cxnId="{A21065C1-16F9-41FC-8A01-C96375C9C299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D7A0929-9B9F-410F-B6C2-7713D4F99860}" type="sibTrans" cxnId="{A21065C1-16F9-41FC-8A01-C96375C9C299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272E2E3E-6C5F-42BC-BBE5-86D425ECE837}">
      <dgm:prSet phldrT="[ข้อความ]"/>
      <dgm:spPr/>
      <dgm:t>
        <a:bodyPr/>
        <a:lstStyle/>
        <a:p>
          <a:r>
            <a:rPr lang="th-TH" b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สสจ.</a:t>
          </a:r>
          <a:endParaRPr lang="th-TH" b="1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gm:t>
    </dgm:pt>
    <dgm:pt modelId="{FA74E596-77DB-449B-ABBC-13AC034E1592}" type="parTrans" cxnId="{6B53F72E-1042-46B0-9910-E437B7DFC8A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9CC7C827-3ED0-429C-AA5B-C185D8A8B37D}" type="sibTrans" cxnId="{6B53F72E-1042-46B0-9910-E437B7DFC8A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1360E308-4A25-43D6-9313-8F61121745CB}">
      <dgm:prSet phldrT="[ข้อความ]" custT="1"/>
      <dgm:spPr/>
      <dgm:t>
        <a:bodyPr/>
        <a:lstStyle/>
        <a:p>
          <a:r>
            <a:rPr lang="th-TH" sz="2400" b="1" dirty="0" err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</a:t>
          </a:r>
          <a:r>
            <a:rPr lang="th-TH" sz="2400" b="1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อ.</a:t>
          </a:r>
        </a:p>
        <a:p>
          <a:r>
            <a:rPr lang="th-TH" sz="2400" b="1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 รพ.สต.</a:t>
          </a:r>
        </a:p>
      </dgm:t>
    </dgm:pt>
    <dgm:pt modelId="{81FDFECF-1889-4081-91CB-7EB4CD0A2F28}" type="parTrans" cxnId="{17A5CED2-A610-4926-8BC9-AFB1D021819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F75CAEA6-A985-4367-A7B7-217E3D15ABB5}" type="sibTrans" cxnId="{17A5CED2-A610-4926-8BC9-AFB1D021819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542E850-3599-4646-A8C3-4478EB297B87}" type="pres">
      <dgm:prSet presAssocID="{6646B47B-80FB-483C-8645-63B77068F5D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798DDDA-CC67-4D69-8FC2-487B58EEB6F6}" type="pres">
      <dgm:prSet presAssocID="{D8A996F0-B7F6-43A7-98E5-929AF6504EF5}" presName="singleCycle" presStyleCnt="0"/>
      <dgm:spPr/>
    </dgm:pt>
    <dgm:pt modelId="{1E7E7D8C-BFC0-49BD-BD86-52017C3AD3E6}" type="pres">
      <dgm:prSet presAssocID="{D8A996F0-B7F6-43A7-98E5-929AF6504EF5}" presName="singleCenter" presStyleLbl="node1" presStyleIdx="0" presStyleCnt="4" custLinFactNeighborX="323" custLinFactNeighborY="-7398">
        <dgm:presLayoutVars>
          <dgm:chMax val="7"/>
          <dgm:chPref val="7"/>
        </dgm:presLayoutVars>
      </dgm:prSet>
      <dgm:spPr/>
    </dgm:pt>
    <dgm:pt modelId="{FC4FCCD5-B6F6-49C2-88EC-7A122F9338B4}" type="pres">
      <dgm:prSet presAssocID="{B6AB8839-24B8-44EB-B951-C84EC50839AD}" presName="Name56" presStyleLbl="parChTrans1D2" presStyleIdx="0" presStyleCnt="3"/>
      <dgm:spPr/>
    </dgm:pt>
    <dgm:pt modelId="{C2EA58DE-A931-4215-A096-7ACFC86A422C}" type="pres">
      <dgm:prSet presAssocID="{2B16467E-DF2C-42A0-9A23-A02991BD814E}" presName="text0" presStyleLbl="node1" presStyleIdx="1" presStyleCnt="4" custScaleX="136570">
        <dgm:presLayoutVars>
          <dgm:bulletEnabled val="1"/>
        </dgm:presLayoutVars>
      </dgm:prSet>
      <dgm:spPr/>
    </dgm:pt>
    <dgm:pt modelId="{B46CA7B3-CD0A-4352-A2E1-B914F4E2CDBB}" type="pres">
      <dgm:prSet presAssocID="{FA74E596-77DB-449B-ABBC-13AC034E1592}" presName="Name56" presStyleLbl="parChTrans1D2" presStyleIdx="1" presStyleCnt="3"/>
      <dgm:spPr/>
    </dgm:pt>
    <dgm:pt modelId="{84FB38B1-E3F1-4E0B-851B-1A55E86F5E4E}" type="pres">
      <dgm:prSet presAssocID="{272E2E3E-6C5F-42BC-BBE5-86D425ECE837}" presName="text0" presStyleLbl="node1" presStyleIdx="2" presStyleCnt="4" custScaleX="137412" custRadScaleRad="92620" custRadScaleInc="5295">
        <dgm:presLayoutVars>
          <dgm:bulletEnabled val="1"/>
        </dgm:presLayoutVars>
      </dgm:prSet>
      <dgm:spPr/>
    </dgm:pt>
    <dgm:pt modelId="{DD1FF2C9-F1A0-417C-8339-D118B982E4C7}" type="pres">
      <dgm:prSet presAssocID="{81FDFECF-1889-4081-91CB-7EB4CD0A2F28}" presName="Name56" presStyleLbl="parChTrans1D2" presStyleIdx="2" presStyleCnt="3"/>
      <dgm:spPr/>
    </dgm:pt>
    <dgm:pt modelId="{0EF8BF2F-4C46-4240-A446-6B70A1C48FA3}" type="pres">
      <dgm:prSet presAssocID="{1360E308-4A25-43D6-9313-8F61121745CB}" presName="text0" presStyleLbl="node1" presStyleIdx="3" presStyleCnt="4" custScaleX="167591" custScaleY="113983">
        <dgm:presLayoutVars>
          <dgm:bulletEnabled val="1"/>
        </dgm:presLayoutVars>
      </dgm:prSet>
      <dgm:spPr/>
    </dgm:pt>
  </dgm:ptLst>
  <dgm:cxnLst>
    <dgm:cxn modelId="{CD475C1F-E321-4317-817E-9583EC62A62D}" type="presOf" srcId="{B6AB8839-24B8-44EB-B951-C84EC50839AD}" destId="{FC4FCCD5-B6F6-49C2-88EC-7A122F9338B4}" srcOrd="0" destOrd="0" presId="urn:microsoft.com/office/officeart/2008/layout/RadialCluster"/>
    <dgm:cxn modelId="{9A99762D-9C4A-4290-870D-6047B05CEDB0}" type="presOf" srcId="{2B16467E-DF2C-42A0-9A23-A02991BD814E}" destId="{C2EA58DE-A931-4215-A096-7ACFC86A422C}" srcOrd="0" destOrd="0" presId="urn:microsoft.com/office/officeart/2008/layout/RadialCluster"/>
    <dgm:cxn modelId="{6B53F72E-1042-46B0-9910-E437B7DFC8A3}" srcId="{D8A996F0-B7F6-43A7-98E5-929AF6504EF5}" destId="{272E2E3E-6C5F-42BC-BBE5-86D425ECE837}" srcOrd="1" destOrd="0" parTransId="{FA74E596-77DB-449B-ABBC-13AC034E1592}" sibTransId="{9CC7C827-3ED0-429C-AA5B-C185D8A8B37D}"/>
    <dgm:cxn modelId="{16E69174-B25A-44CF-A507-8CC8A11C4D61}" type="presOf" srcId="{1360E308-4A25-43D6-9313-8F61121745CB}" destId="{0EF8BF2F-4C46-4240-A446-6B70A1C48FA3}" srcOrd="0" destOrd="0" presId="urn:microsoft.com/office/officeart/2008/layout/RadialCluster"/>
    <dgm:cxn modelId="{34DDB777-5202-4BEB-B5E6-0008CA2D7E0E}" type="presOf" srcId="{272E2E3E-6C5F-42BC-BBE5-86D425ECE837}" destId="{84FB38B1-E3F1-4E0B-851B-1A55E86F5E4E}" srcOrd="0" destOrd="0" presId="urn:microsoft.com/office/officeart/2008/layout/RadialCluster"/>
    <dgm:cxn modelId="{A21065C1-16F9-41FC-8A01-C96375C9C299}" srcId="{D8A996F0-B7F6-43A7-98E5-929AF6504EF5}" destId="{2B16467E-DF2C-42A0-9A23-A02991BD814E}" srcOrd="0" destOrd="0" parTransId="{B6AB8839-24B8-44EB-B951-C84EC50839AD}" sibTransId="{8D7A0929-9B9F-410F-B6C2-7713D4F99860}"/>
    <dgm:cxn modelId="{F6911ACB-4038-492A-8AC3-8B14B5B955B2}" type="presOf" srcId="{81FDFECF-1889-4081-91CB-7EB4CD0A2F28}" destId="{DD1FF2C9-F1A0-417C-8339-D118B982E4C7}" srcOrd="0" destOrd="0" presId="urn:microsoft.com/office/officeart/2008/layout/RadialCluster"/>
    <dgm:cxn modelId="{B61835CE-33C9-4490-81AD-9B965D1EF71D}" type="presOf" srcId="{D8A996F0-B7F6-43A7-98E5-929AF6504EF5}" destId="{1E7E7D8C-BFC0-49BD-BD86-52017C3AD3E6}" srcOrd="0" destOrd="0" presId="urn:microsoft.com/office/officeart/2008/layout/RadialCluster"/>
    <dgm:cxn modelId="{17A5CED2-A610-4926-8BC9-AFB1D0218193}" srcId="{D8A996F0-B7F6-43A7-98E5-929AF6504EF5}" destId="{1360E308-4A25-43D6-9313-8F61121745CB}" srcOrd="2" destOrd="0" parTransId="{81FDFECF-1889-4081-91CB-7EB4CD0A2F28}" sibTransId="{F75CAEA6-A985-4367-A7B7-217E3D15ABB5}"/>
    <dgm:cxn modelId="{9E23C6E1-DAEC-4CA8-9651-071B6C92BDA2}" srcId="{6646B47B-80FB-483C-8645-63B77068F5D7}" destId="{D8A996F0-B7F6-43A7-98E5-929AF6504EF5}" srcOrd="0" destOrd="0" parTransId="{149EE45B-BE6A-458B-B4FC-3495649EC785}" sibTransId="{08BC1F73-BC4C-4EBF-B0E2-254E5A4A93AD}"/>
    <dgm:cxn modelId="{5230F5E6-28F8-49F2-8095-86012802E46A}" type="presOf" srcId="{6646B47B-80FB-483C-8645-63B77068F5D7}" destId="{0542E850-3599-4646-A8C3-4478EB297B87}" srcOrd="0" destOrd="0" presId="urn:microsoft.com/office/officeart/2008/layout/RadialCluster"/>
    <dgm:cxn modelId="{A43685F4-09C6-4E9C-848C-83EF8188E573}" type="presOf" srcId="{FA74E596-77DB-449B-ABBC-13AC034E1592}" destId="{B46CA7B3-CD0A-4352-A2E1-B914F4E2CDBB}" srcOrd="0" destOrd="0" presId="urn:microsoft.com/office/officeart/2008/layout/RadialCluster"/>
    <dgm:cxn modelId="{BDB21B79-8AB1-4244-BD4A-FFC71D973BFE}" type="presParOf" srcId="{0542E850-3599-4646-A8C3-4478EB297B87}" destId="{4798DDDA-CC67-4D69-8FC2-487B58EEB6F6}" srcOrd="0" destOrd="0" presId="urn:microsoft.com/office/officeart/2008/layout/RadialCluster"/>
    <dgm:cxn modelId="{09C214F9-F426-422E-A26D-B36821EB60A5}" type="presParOf" srcId="{4798DDDA-CC67-4D69-8FC2-487B58EEB6F6}" destId="{1E7E7D8C-BFC0-49BD-BD86-52017C3AD3E6}" srcOrd="0" destOrd="0" presId="urn:microsoft.com/office/officeart/2008/layout/RadialCluster"/>
    <dgm:cxn modelId="{DF5711DB-A8BD-4098-83FC-4B99DDB6C539}" type="presParOf" srcId="{4798DDDA-CC67-4D69-8FC2-487B58EEB6F6}" destId="{FC4FCCD5-B6F6-49C2-88EC-7A122F9338B4}" srcOrd="1" destOrd="0" presId="urn:microsoft.com/office/officeart/2008/layout/RadialCluster"/>
    <dgm:cxn modelId="{6040F029-7C1F-46CA-A7B9-37D67AA73E99}" type="presParOf" srcId="{4798DDDA-CC67-4D69-8FC2-487B58EEB6F6}" destId="{C2EA58DE-A931-4215-A096-7ACFC86A422C}" srcOrd="2" destOrd="0" presId="urn:microsoft.com/office/officeart/2008/layout/RadialCluster"/>
    <dgm:cxn modelId="{76566748-4FEA-4EA9-A1C1-6F06ED3596C3}" type="presParOf" srcId="{4798DDDA-CC67-4D69-8FC2-487B58EEB6F6}" destId="{B46CA7B3-CD0A-4352-A2E1-B914F4E2CDBB}" srcOrd="3" destOrd="0" presId="urn:microsoft.com/office/officeart/2008/layout/RadialCluster"/>
    <dgm:cxn modelId="{053D1938-6FEB-4FA2-9496-4F09838F0B99}" type="presParOf" srcId="{4798DDDA-CC67-4D69-8FC2-487B58EEB6F6}" destId="{84FB38B1-E3F1-4E0B-851B-1A55E86F5E4E}" srcOrd="4" destOrd="0" presId="urn:microsoft.com/office/officeart/2008/layout/RadialCluster"/>
    <dgm:cxn modelId="{3F7D6DBE-1126-422C-A0C7-678F0E0B2012}" type="presParOf" srcId="{4798DDDA-CC67-4D69-8FC2-487B58EEB6F6}" destId="{DD1FF2C9-F1A0-417C-8339-D118B982E4C7}" srcOrd="5" destOrd="0" presId="urn:microsoft.com/office/officeart/2008/layout/RadialCluster"/>
    <dgm:cxn modelId="{F6E27EBD-4C61-46F8-AF10-6718154413F5}" type="presParOf" srcId="{4798DDDA-CC67-4D69-8FC2-487B58EEB6F6}" destId="{0EF8BF2F-4C46-4240-A446-6B70A1C48FA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46B47B-80FB-483C-8645-63B77068F5D7}" type="doc">
      <dgm:prSet loTypeId="urn:microsoft.com/office/officeart/2008/layout/RadialCluster" loCatId="relationship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D8A996F0-B7F6-43A7-98E5-929AF6504EF5}">
      <dgm:prSet phldrT="[ข้อความ]"/>
      <dgm:spPr/>
      <dgm:t>
        <a:bodyPr/>
        <a:lstStyle/>
        <a:p>
          <a:r>
            <a:rPr lang="en-US" b="1" i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EHA</a:t>
          </a:r>
          <a:endParaRPr lang="th-TH" b="1" i="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149EE45B-BE6A-458B-B4FC-3495649EC785}" type="parTrans" cxnId="{9E23C6E1-DAEC-4CA8-9651-071B6C92BDA2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8BC1F73-BC4C-4EBF-B0E2-254E5A4A93AD}" type="sibTrans" cxnId="{9E23C6E1-DAEC-4CA8-9651-071B6C92BDA2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2B16467E-DF2C-42A0-9A23-A02991BD814E}">
      <dgm:prSet phldrT="[ข้อความ]" custT="1"/>
      <dgm:spPr/>
      <dgm:t>
        <a:bodyPr/>
        <a:lstStyle/>
        <a:p>
          <a:r>
            <a:rPr lang="th-TH" sz="2400" b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อปท.</a:t>
          </a:r>
          <a:endParaRPr lang="th-TH" sz="2400" b="1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gm:t>
    </dgm:pt>
    <dgm:pt modelId="{B6AB8839-24B8-44EB-B951-C84EC50839AD}" type="parTrans" cxnId="{A21065C1-16F9-41FC-8A01-C96375C9C299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D7A0929-9B9F-410F-B6C2-7713D4F99860}" type="sibTrans" cxnId="{A21065C1-16F9-41FC-8A01-C96375C9C299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272E2E3E-6C5F-42BC-BBE5-86D425ECE837}">
      <dgm:prSet phldrT="[ข้อความ]"/>
      <dgm:spPr/>
      <dgm:t>
        <a:bodyPr/>
        <a:lstStyle/>
        <a:p>
          <a:r>
            <a:rPr lang="th-TH" b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สสจ.</a:t>
          </a:r>
          <a:endParaRPr lang="th-TH" b="1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gm:t>
    </dgm:pt>
    <dgm:pt modelId="{FA74E596-77DB-449B-ABBC-13AC034E1592}" type="parTrans" cxnId="{6B53F72E-1042-46B0-9910-E437B7DFC8A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9CC7C827-3ED0-429C-AA5B-C185D8A8B37D}" type="sibTrans" cxnId="{6B53F72E-1042-46B0-9910-E437B7DFC8A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1360E308-4A25-43D6-9313-8F61121745CB}">
      <dgm:prSet phldrT="[ข้อความ]" custT="1"/>
      <dgm:spPr/>
      <dgm:t>
        <a:bodyPr/>
        <a:lstStyle/>
        <a:p>
          <a:r>
            <a:rPr lang="th-TH" sz="2400" b="1" dirty="0" err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</a:t>
          </a:r>
          <a:r>
            <a:rPr lang="th-TH" sz="2400" b="1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อ.</a:t>
          </a:r>
        </a:p>
        <a:p>
          <a:r>
            <a:rPr lang="th-TH" sz="2400" b="1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 รพ.สต.</a:t>
          </a:r>
        </a:p>
      </dgm:t>
    </dgm:pt>
    <dgm:pt modelId="{81FDFECF-1889-4081-91CB-7EB4CD0A2F28}" type="parTrans" cxnId="{17A5CED2-A610-4926-8BC9-AFB1D021819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F75CAEA6-A985-4367-A7B7-217E3D15ABB5}" type="sibTrans" cxnId="{17A5CED2-A610-4926-8BC9-AFB1D0218193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542E850-3599-4646-A8C3-4478EB297B87}" type="pres">
      <dgm:prSet presAssocID="{6646B47B-80FB-483C-8645-63B77068F5D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798DDDA-CC67-4D69-8FC2-487B58EEB6F6}" type="pres">
      <dgm:prSet presAssocID="{D8A996F0-B7F6-43A7-98E5-929AF6504EF5}" presName="singleCycle" presStyleCnt="0"/>
      <dgm:spPr/>
    </dgm:pt>
    <dgm:pt modelId="{1E7E7D8C-BFC0-49BD-BD86-52017C3AD3E6}" type="pres">
      <dgm:prSet presAssocID="{D8A996F0-B7F6-43A7-98E5-929AF6504EF5}" presName="singleCenter" presStyleLbl="node1" presStyleIdx="0" presStyleCnt="4" custLinFactNeighborX="323" custLinFactNeighborY="-7398">
        <dgm:presLayoutVars>
          <dgm:chMax val="7"/>
          <dgm:chPref val="7"/>
        </dgm:presLayoutVars>
      </dgm:prSet>
      <dgm:spPr/>
    </dgm:pt>
    <dgm:pt modelId="{FC4FCCD5-B6F6-49C2-88EC-7A122F9338B4}" type="pres">
      <dgm:prSet presAssocID="{B6AB8839-24B8-44EB-B951-C84EC50839AD}" presName="Name56" presStyleLbl="parChTrans1D2" presStyleIdx="0" presStyleCnt="3"/>
      <dgm:spPr/>
    </dgm:pt>
    <dgm:pt modelId="{C2EA58DE-A931-4215-A096-7ACFC86A422C}" type="pres">
      <dgm:prSet presAssocID="{2B16467E-DF2C-42A0-9A23-A02991BD814E}" presName="text0" presStyleLbl="node1" presStyleIdx="1" presStyleCnt="4" custScaleX="136570">
        <dgm:presLayoutVars>
          <dgm:bulletEnabled val="1"/>
        </dgm:presLayoutVars>
      </dgm:prSet>
      <dgm:spPr/>
    </dgm:pt>
    <dgm:pt modelId="{B46CA7B3-CD0A-4352-A2E1-B914F4E2CDBB}" type="pres">
      <dgm:prSet presAssocID="{FA74E596-77DB-449B-ABBC-13AC034E1592}" presName="Name56" presStyleLbl="parChTrans1D2" presStyleIdx="1" presStyleCnt="3"/>
      <dgm:spPr/>
    </dgm:pt>
    <dgm:pt modelId="{84FB38B1-E3F1-4E0B-851B-1A55E86F5E4E}" type="pres">
      <dgm:prSet presAssocID="{272E2E3E-6C5F-42BC-BBE5-86D425ECE837}" presName="text0" presStyleLbl="node1" presStyleIdx="2" presStyleCnt="4" custScaleX="137412" custRadScaleRad="92620" custRadScaleInc="5295">
        <dgm:presLayoutVars>
          <dgm:bulletEnabled val="1"/>
        </dgm:presLayoutVars>
      </dgm:prSet>
      <dgm:spPr/>
    </dgm:pt>
    <dgm:pt modelId="{DD1FF2C9-F1A0-417C-8339-D118B982E4C7}" type="pres">
      <dgm:prSet presAssocID="{81FDFECF-1889-4081-91CB-7EB4CD0A2F28}" presName="Name56" presStyleLbl="parChTrans1D2" presStyleIdx="2" presStyleCnt="3"/>
      <dgm:spPr/>
    </dgm:pt>
    <dgm:pt modelId="{0EF8BF2F-4C46-4240-A446-6B70A1C48FA3}" type="pres">
      <dgm:prSet presAssocID="{1360E308-4A25-43D6-9313-8F61121745CB}" presName="text0" presStyleLbl="node1" presStyleIdx="3" presStyleCnt="4" custScaleX="167591" custScaleY="113983">
        <dgm:presLayoutVars>
          <dgm:bulletEnabled val="1"/>
        </dgm:presLayoutVars>
      </dgm:prSet>
      <dgm:spPr/>
    </dgm:pt>
  </dgm:ptLst>
  <dgm:cxnLst>
    <dgm:cxn modelId="{CD475C1F-E321-4317-817E-9583EC62A62D}" type="presOf" srcId="{B6AB8839-24B8-44EB-B951-C84EC50839AD}" destId="{FC4FCCD5-B6F6-49C2-88EC-7A122F9338B4}" srcOrd="0" destOrd="0" presId="urn:microsoft.com/office/officeart/2008/layout/RadialCluster"/>
    <dgm:cxn modelId="{9A99762D-9C4A-4290-870D-6047B05CEDB0}" type="presOf" srcId="{2B16467E-DF2C-42A0-9A23-A02991BD814E}" destId="{C2EA58DE-A931-4215-A096-7ACFC86A422C}" srcOrd="0" destOrd="0" presId="urn:microsoft.com/office/officeart/2008/layout/RadialCluster"/>
    <dgm:cxn modelId="{6B53F72E-1042-46B0-9910-E437B7DFC8A3}" srcId="{D8A996F0-B7F6-43A7-98E5-929AF6504EF5}" destId="{272E2E3E-6C5F-42BC-BBE5-86D425ECE837}" srcOrd="1" destOrd="0" parTransId="{FA74E596-77DB-449B-ABBC-13AC034E1592}" sibTransId="{9CC7C827-3ED0-429C-AA5B-C185D8A8B37D}"/>
    <dgm:cxn modelId="{16E69174-B25A-44CF-A507-8CC8A11C4D61}" type="presOf" srcId="{1360E308-4A25-43D6-9313-8F61121745CB}" destId="{0EF8BF2F-4C46-4240-A446-6B70A1C48FA3}" srcOrd="0" destOrd="0" presId="urn:microsoft.com/office/officeart/2008/layout/RadialCluster"/>
    <dgm:cxn modelId="{34DDB777-5202-4BEB-B5E6-0008CA2D7E0E}" type="presOf" srcId="{272E2E3E-6C5F-42BC-BBE5-86D425ECE837}" destId="{84FB38B1-E3F1-4E0B-851B-1A55E86F5E4E}" srcOrd="0" destOrd="0" presId="urn:microsoft.com/office/officeart/2008/layout/RadialCluster"/>
    <dgm:cxn modelId="{A21065C1-16F9-41FC-8A01-C96375C9C299}" srcId="{D8A996F0-B7F6-43A7-98E5-929AF6504EF5}" destId="{2B16467E-DF2C-42A0-9A23-A02991BD814E}" srcOrd="0" destOrd="0" parTransId="{B6AB8839-24B8-44EB-B951-C84EC50839AD}" sibTransId="{8D7A0929-9B9F-410F-B6C2-7713D4F99860}"/>
    <dgm:cxn modelId="{F6911ACB-4038-492A-8AC3-8B14B5B955B2}" type="presOf" srcId="{81FDFECF-1889-4081-91CB-7EB4CD0A2F28}" destId="{DD1FF2C9-F1A0-417C-8339-D118B982E4C7}" srcOrd="0" destOrd="0" presId="urn:microsoft.com/office/officeart/2008/layout/RadialCluster"/>
    <dgm:cxn modelId="{B61835CE-33C9-4490-81AD-9B965D1EF71D}" type="presOf" srcId="{D8A996F0-B7F6-43A7-98E5-929AF6504EF5}" destId="{1E7E7D8C-BFC0-49BD-BD86-52017C3AD3E6}" srcOrd="0" destOrd="0" presId="urn:microsoft.com/office/officeart/2008/layout/RadialCluster"/>
    <dgm:cxn modelId="{17A5CED2-A610-4926-8BC9-AFB1D0218193}" srcId="{D8A996F0-B7F6-43A7-98E5-929AF6504EF5}" destId="{1360E308-4A25-43D6-9313-8F61121745CB}" srcOrd="2" destOrd="0" parTransId="{81FDFECF-1889-4081-91CB-7EB4CD0A2F28}" sibTransId="{F75CAEA6-A985-4367-A7B7-217E3D15ABB5}"/>
    <dgm:cxn modelId="{9E23C6E1-DAEC-4CA8-9651-071B6C92BDA2}" srcId="{6646B47B-80FB-483C-8645-63B77068F5D7}" destId="{D8A996F0-B7F6-43A7-98E5-929AF6504EF5}" srcOrd="0" destOrd="0" parTransId="{149EE45B-BE6A-458B-B4FC-3495649EC785}" sibTransId="{08BC1F73-BC4C-4EBF-B0E2-254E5A4A93AD}"/>
    <dgm:cxn modelId="{5230F5E6-28F8-49F2-8095-86012802E46A}" type="presOf" srcId="{6646B47B-80FB-483C-8645-63B77068F5D7}" destId="{0542E850-3599-4646-A8C3-4478EB297B87}" srcOrd="0" destOrd="0" presId="urn:microsoft.com/office/officeart/2008/layout/RadialCluster"/>
    <dgm:cxn modelId="{A43685F4-09C6-4E9C-848C-83EF8188E573}" type="presOf" srcId="{FA74E596-77DB-449B-ABBC-13AC034E1592}" destId="{B46CA7B3-CD0A-4352-A2E1-B914F4E2CDBB}" srcOrd="0" destOrd="0" presId="urn:microsoft.com/office/officeart/2008/layout/RadialCluster"/>
    <dgm:cxn modelId="{BDB21B79-8AB1-4244-BD4A-FFC71D973BFE}" type="presParOf" srcId="{0542E850-3599-4646-A8C3-4478EB297B87}" destId="{4798DDDA-CC67-4D69-8FC2-487B58EEB6F6}" srcOrd="0" destOrd="0" presId="urn:microsoft.com/office/officeart/2008/layout/RadialCluster"/>
    <dgm:cxn modelId="{09C214F9-F426-422E-A26D-B36821EB60A5}" type="presParOf" srcId="{4798DDDA-CC67-4D69-8FC2-487B58EEB6F6}" destId="{1E7E7D8C-BFC0-49BD-BD86-52017C3AD3E6}" srcOrd="0" destOrd="0" presId="urn:microsoft.com/office/officeart/2008/layout/RadialCluster"/>
    <dgm:cxn modelId="{DF5711DB-A8BD-4098-83FC-4B99DDB6C539}" type="presParOf" srcId="{4798DDDA-CC67-4D69-8FC2-487B58EEB6F6}" destId="{FC4FCCD5-B6F6-49C2-88EC-7A122F9338B4}" srcOrd="1" destOrd="0" presId="urn:microsoft.com/office/officeart/2008/layout/RadialCluster"/>
    <dgm:cxn modelId="{6040F029-7C1F-46CA-A7B9-37D67AA73E99}" type="presParOf" srcId="{4798DDDA-CC67-4D69-8FC2-487B58EEB6F6}" destId="{C2EA58DE-A931-4215-A096-7ACFC86A422C}" srcOrd="2" destOrd="0" presId="urn:microsoft.com/office/officeart/2008/layout/RadialCluster"/>
    <dgm:cxn modelId="{76566748-4FEA-4EA9-A1C1-6F06ED3596C3}" type="presParOf" srcId="{4798DDDA-CC67-4D69-8FC2-487B58EEB6F6}" destId="{B46CA7B3-CD0A-4352-A2E1-B914F4E2CDBB}" srcOrd="3" destOrd="0" presId="urn:microsoft.com/office/officeart/2008/layout/RadialCluster"/>
    <dgm:cxn modelId="{053D1938-6FEB-4FA2-9496-4F09838F0B99}" type="presParOf" srcId="{4798DDDA-CC67-4D69-8FC2-487B58EEB6F6}" destId="{84FB38B1-E3F1-4E0B-851B-1A55E86F5E4E}" srcOrd="4" destOrd="0" presId="urn:microsoft.com/office/officeart/2008/layout/RadialCluster"/>
    <dgm:cxn modelId="{3F7D6DBE-1126-422C-A0C7-678F0E0B2012}" type="presParOf" srcId="{4798DDDA-CC67-4D69-8FC2-487B58EEB6F6}" destId="{DD1FF2C9-F1A0-417C-8339-D118B982E4C7}" srcOrd="5" destOrd="0" presId="urn:microsoft.com/office/officeart/2008/layout/RadialCluster"/>
    <dgm:cxn modelId="{F6E27EBD-4C61-46F8-AF10-6718154413F5}" type="presParOf" srcId="{4798DDDA-CC67-4D69-8FC2-487B58EEB6F6}" destId="{0EF8BF2F-4C46-4240-A446-6B70A1C48FA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A40F38-F7AE-4C9A-A270-8054235B2F7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AD8796B4-6497-4492-8730-4737D8321ADA}">
      <dgm:prSet phldrT="[ข้อความ]" custT="1"/>
      <dgm:spPr/>
      <dgm:t>
        <a:bodyPr/>
        <a:lstStyle/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.นาดี                        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ประจันต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คาม               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ร.พ.ศ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รีม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โหสถ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                    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ร.พ.ศ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รีมหา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โพธิ</a:t>
          </a:r>
          <a:endParaRPr lang="th-TH" sz="2400" b="1" dirty="0">
            <a:solidFill>
              <a:schemeClr val="accent4">
                <a:lumMod val="50000"/>
              </a:schemeClr>
            </a:solidFill>
            <a:latin typeface="TH SarabunPSK" pitchFamily="34" charset="-34"/>
            <a:cs typeface="TH SarabunPSK" pitchFamily="34" charset="-34"/>
          </a:endParaRPr>
        </a:p>
      </dgm:t>
    </dgm:pt>
    <dgm:pt modelId="{AB91F416-BF5B-4AC8-A855-5EBD794F4FFB}" type="parTrans" cxnId="{D02267A3-A80E-48A8-BF71-2F61D36119B8}">
      <dgm:prSet/>
      <dgm:spPr/>
      <dgm:t>
        <a:bodyPr/>
        <a:lstStyle/>
        <a:p>
          <a:endParaRPr lang="th-TH"/>
        </a:p>
      </dgm:t>
    </dgm:pt>
    <dgm:pt modelId="{65A68AF1-CDF8-4D26-9B32-626A09E16B5D}" type="sibTrans" cxnId="{D02267A3-A80E-48A8-BF71-2F61D36119B8}">
      <dgm:prSet/>
      <dgm:spPr/>
      <dgm:t>
        <a:bodyPr/>
        <a:lstStyle/>
        <a:p>
          <a:endParaRPr lang="th-TH"/>
        </a:p>
      </dgm:t>
    </dgm:pt>
    <dgm:pt modelId="{CFC47EAD-BC2F-473A-AA35-4CEEDBEA45F0}">
      <dgm:prSet phldrT="[ข้อความ]" custT="1"/>
      <dgm:spPr/>
      <dgm:t>
        <a:bodyPr/>
        <a:lstStyle/>
        <a:p>
          <a:endParaRPr lang="th-TH" sz="2400" b="1" dirty="0">
            <a:latin typeface="TH SarabunPSK" pitchFamily="34" charset="-34"/>
            <a:cs typeface="TH SarabunPSK" pitchFamily="34" charset="-34"/>
          </a:endParaRPr>
        </a:p>
      </dgm:t>
    </dgm:pt>
    <dgm:pt modelId="{5BBA18F3-F22D-4A2B-ACE1-503768BB3274}" type="sibTrans" cxnId="{6C0F5137-AB48-4CEA-8D2F-35D41BEA6529}">
      <dgm:prSet/>
      <dgm:spPr/>
      <dgm:t>
        <a:bodyPr/>
        <a:lstStyle/>
        <a:p>
          <a:endParaRPr lang="th-TH"/>
        </a:p>
      </dgm:t>
    </dgm:pt>
    <dgm:pt modelId="{6D89F648-0DB4-436D-B269-94EB428E56C7}" type="parTrans" cxnId="{6C0F5137-AB48-4CEA-8D2F-35D41BEA6529}">
      <dgm:prSet/>
      <dgm:spPr/>
      <dgm:t>
        <a:bodyPr/>
        <a:lstStyle/>
        <a:p>
          <a:endParaRPr lang="th-TH"/>
        </a:p>
      </dgm:t>
    </dgm:pt>
    <dgm:pt modelId="{5A8FA80C-FB1B-4D35-B42F-C6B7E8D7B613}">
      <dgm:prSet phldrT="[ข้อความ]"/>
      <dgm:spPr/>
      <dgm:t>
        <a:bodyPr/>
        <a:lstStyle/>
        <a:p>
          <a:endParaRPr lang="th-TH" b="1" dirty="0">
            <a:latin typeface="TH SarabunPSK" pitchFamily="34" charset="-34"/>
            <a:cs typeface="TH SarabunPSK" pitchFamily="34" charset="-34"/>
          </a:endParaRPr>
        </a:p>
      </dgm:t>
    </dgm:pt>
    <dgm:pt modelId="{E8319660-1A19-427B-B5FE-2003A984F3FF}" type="sibTrans" cxnId="{F35679A7-77C9-4B16-97BB-96AA3494788E}">
      <dgm:prSet/>
      <dgm:spPr/>
      <dgm:t>
        <a:bodyPr/>
        <a:lstStyle/>
        <a:p>
          <a:endParaRPr lang="th-TH"/>
        </a:p>
      </dgm:t>
    </dgm:pt>
    <dgm:pt modelId="{BE603B94-2433-4CDD-86F9-D284ACCCD076}" type="parTrans" cxnId="{F35679A7-77C9-4B16-97BB-96AA3494788E}">
      <dgm:prSet/>
      <dgm:spPr/>
      <dgm:t>
        <a:bodyPr/>
        <a:lstStyle/>
        <a:p>
          <a:endParaRPr lang="th-TH"/>
        </a:p>
      </dgm:t>
    </dgm:pt>
    <dgm:pt modelId="{1AC09A44-DDE3-4169-B47C-6E798BFD6385}">
      <dgm:prSet phldrT="[ข้อความ]" custT="1"/>
      <dgm:spPr/>
      <dgm:t>
        <a:bodyPr/>
        <a:lstStyle/>
        <a:p>
          <a:endParaRPr lang="th-TH" sz="2200" b="1" dirty="0">
            <a:latin typeface="TH SarabunPSK" pitchFamily="34" charset="-34"/>
            <a:cs typeface="TH SarabunPSK" pitchFamily="34" charset="-34"/>
          </a:endParaRPr>
        </a:p>
      </dgm:t>
    </dgm:pt>
    <dgm:pt modelId="{15213041-1C6F-4A4F-B96A-7EC3791E422C}" type="sibTrans" cxnId="{1F852547-6812-490D-82AF-8DDB5B088B0E}">
      <dgm:prSet/>
      <dgm:spPr/>
      <dgm:t>
        <a:bodyPr/>
        <a:lstStyle/>
        <a:p>
          <a:endParaRPr lang="th-TH"/>
        </a:p>
      </dgm:t>
    </dgm:pt>
    <dgm:pt modelId="{9BDB6C34-CB5C-4788-ABB3-A8ABC22D6581}" type="parTrans" cxnId="{1F852547-6812-490D-82AF-8DDB5B088B0E}">
      <dgm:prSet/>
      <dgm:spPr/>
      <dgm:t>
        <a:bodyPr/>
        <a:lstStyle/>
        <a:p>
          <a:endParaRPr lang="th-TH"/>
        </a:p>
      </dgm:t>
    </dgm:pt>
    <dgm:pt modelId="{BE858871-CD62-4E4C-974E-262D66BC0AAF}">
      <dgm:prSet phldrT="[ข้อความ]" custT="1"/>
      <dgm:spPr/>
      <dgm:t>
        <a:bodyPr/>
        <a:lstStyle/>
        <a:p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.เจ้าพระยาอภัย</a:t>
          </a:r>
          <a:r>
            <a:rPr lang="th-TH" sz="2400" b="1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ภูเบ</a:t>
          </a:r>
          <a:r>
            <a:rPr lang="th-TH" sz="2400" b="1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ศร</a:t>
          </a:r>
        </a:p>
      </dgm:t>
    </dgm:pt>
    <dgm:pt modelId="{02B36EC8-8D17-4E3C-A79F-6F71C603821A}" type="parTrans" cxnId="{DBB2B1F7-80ED-474D-A76A-9D51ACDF8473}">
      <dgm:prSet/>
      <dgm:spPr/>
      <dgm:t>
        <a:bodyPr/>
        <a:lstStyle/>
        <a:p>
          <a:endParaRPr lang="th-TH"/>
        </a:p>
      </dgm:t>
    </dgm:pt>
    <dgm:pt modelId="{C7A8E7F6-2EAA-4553-8CDB-D9A3A6C739EB}" type="sibTrans" cxnId="{DBB2B1F7-80ED-474D-A76A-9D51ACDF8473}">
      <dgm:prSet/>
      <dgm:spPr/>
      <dgm:t>
        <a:bodyPr/>
        <a:lstStyle/>
        <a:p>
          <a:endParaRPr lang="th-TH"/>
        </a:p>
      </dgm:t>
    </dgm:pt>
    <dgm:pt modelId="{7C14946E-7A6B-4924-A83B-7CE3206468F3}" type="pres">
      <dgm:prSet presAssocID="{44A40F38-F7AE-4C9A-A270-8054235B2F73}" presName="arrowDiagram" presStyleCnt="0">
        <dgm:presLayoutVars>
          <dgm:chMax val="5"/>
          <dgm:dir/>
          <dgm:resizeHandles val="exact"/>
        </dgm:presLayoutVars>
      </dgm:prSet>
      <dgm:spPr/>
    </dgm:pt>
    <dgm:pt modelId="{E77005C7-4BE9-4DD8-9E57-FBE60F85B54A}" type="pres">
      <dgm:prSet presAssocID="{44A40F38-F7AE-4C9A-A270-8054235B2F73}" presName="arrow" presStyleLbl="bgShp" presStyleIdx="0" presStyleCnt="1" custScaleX="126513" custScaleY="100000" custLinFactNeighborX="-3525" custLinFactNeighborY="-1537"/>
      <dgm:spPr>
        <a:solidFill>
          <a:schemeClr val="accent6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</dgm:pt>
    <dgm:pt modelId="{8E212AAF-AADA-42E9-8875-FAB056DDD1AC}" type="pres">
      <dgm:prSet presAssocID="{44A40F38-F7AE-4C9A-A270-8054235B2F73}" presName="arrowDiagram5" presStyleCnt="0"/>
      <dgm:spPr/>
    </dgm:pt>
    <dgm:pt modelId="{9123DDC3-F777-48AC-A1A4-C22DF6409480}" type="pres">
      <dgm:prSet presAssocID="{CFC47EAD-BC2F-473A-AA35-4CEEDBEA45F0}" presName="bullet5a" presStyleLbl="node1" presStyleIdx="0" presStyleCnt="5" custScaleX="259650" custScaleY="227599" custLinFactX="-200000" custLinFactY="-32062" custLinFactNeighborX="-243286" custLinFactNeighborY="-100000"/>
      <dgm:spPr/>
    </dgm:pt>
    <dgm:pt modelId="{FDB49E99-B8F6-42DB-A877-7CF32405A877}" type="pres">
      <dgm:prSet presAssocID="{CFC47EAD-BC2F-473A-AA35-4CEEDBEA45F0}" presName="textBox5a" presStyleLbl="revTx" presStyleIdx="0" presStyleCnt="5">
        <dgm:presLayoutVars>
          <dgm:bulletEnabled val="1"/>
        </dgm:presLayoutVars>
      </dgm:prSet>
      <dgm:spPr/>
    </dgm:pt>
    <dgm:pt modelId="{E10E51D4-B8CA-4AAC-AAF4-2241B740110E}" type="pres">
      <dgm:prSet presAssocID="{1AC09A44-DDE3-4169-B47C-6E798BFD6385}" presName="bullet5b" presStyleLbl="node1" presStyleIdx="1" presStyleCnt="5" custLinFactX="8384" custLinFactY="-88074" custLinFactNeighborX="100000" custLinFactNeighborY="-100000"/>
      <dgm:spPr/>
    </dgm:pt>
    <dgm:pt modelId="{8A93372A-EEAA-4A5F-BFC8-6600BF6E0358}" type="pres">
      <dgm:prSet presAssocID="{1AC09A44-DDE3-4169-B47C-6E798BFD6385}" presName="textBox5b" presStyleLbl="revTx" presStyleIdx="1" presStyleCnt="5" custScaleX="137374" custScaleY="61482" custLinFactNeighborX="-4292" custLinFactNeighborY="-10880">
        <dgm:presLayoutVars>
          <dgm:bulletEnabled val="1"/>
        </dgm:presLayoutVars>
      </dgm:prSet>
      <dgm:spPr/>
    </dgm:pt>
    <dgm:pt modelId="{9078764B-CFBC-42BD-9ABD-6BCCF93A7B1B}" type="pres">
      <dgm:prSet presAssocID="{AD8796B4-6497-4492-8730-4737D8321ADA}" presName="bullet5c" presStyleLbl="node1" presStyleIdx="2" presStyleCnt="5" custScaleX="160275" custScaleY="157211" custLinFactX="-100000" custLinFactNeighborX="-158722" custLinFactNeighborY="72699"/>
      <dgm:spPr>
        <a:solidFill>
          <a:srgbClr val="00BC55"/>
        </a:solidFill>
      </dgm:spPr>
    </dgm:pt>
    <dgm:pt modelId="{82DCB2D6-52FD-4473-8735-507CE9E3A5B6}" type="pres">
      <dgm:prSet presAssocID="{AD8796B4-6497-4492-8730-4737D8321ADA}" presName="textBox5c" presStyleLbl="revTx" presStyleIdx="2" presStyleCnt="5" custScaleX="156449" custScaleY="68853" custLinFactNeighborX="45453" custLinFactNeighborY="-1432">
        <dgm:presLayoutVars>
          <dgm:bulletEnabled val="1"/>
        </dgm:presLayoutVars>
      </dgm:prSet>
      <dgm:spPr/>
    </dgm:pt>
    <dgm:pt modelId="{E8323C87-7593-450A-AD50-35D2135E7A30}" type="pres">
      <dgm:prSet presAssocID="{5A8FA80C-FB1B-4D35-B42F-C6B7E8D7B613}" presName="bullet5d" presStyleLbl="node1" presStyleIdx="3" presStyleCnt="5" custScaleX="149971" custScaleY="142771" custLinFactNeighborX="-80429" custLinFactNeighborY="40921"/>
      <dgm:spPr>
        <a:solidFill>
          <a:srgbClr val="FFC000"/>
        </a:solidFill>
      </dgm:spPr>
    </dgm:pt>
    <dgm:pt modelId="{F36339F8-E626-4CAA-B796-295134BFC5F4}" type="pres">
      <dgm:prSet presAssocID="{5A8FA80C-FB1B-4D35-B42F-C6B7E8D7B613}" presName="textBox5d" presStyleLbl="revTx" presStyleIdx="3" presStyleCnt="5">
        <dgm:presLayoutVars>
          <dgm:bulletEnabled val="1"/>
        </dgm:presLayoutVars>
      </dgm:prSet>
      <dgm:spPr/>
    </dgm:pt>
    <dgm:pt modelId="{5B619443-EE97-449E-A0AD-345B004C0A63}" type="pres">
      <dgm:prSet presAssocID="{BE858871-CD62-4E4C-974E-262D66BC0AAF}" presName="bullet5e" presStyleLbl="node1" presStyleIdx="4" presStyleCnt="5" custScaleX="104660" custScaleY="110400" custLinFactNeighborX="48456"/>
      <dgm:spPr>
        <a:solidFill>
          <a:srgbClr val="E60000"/>
        </a:solidFill>
      </dgm:spPr>
    </dgm:pt>
    <dgm:pt modelId="{5BFFA2E2-FE62-4AB6-B97B-2AB37AA97586}" type="pres">
      <dgm:prSet presAssocID="{BE858871-CD62-4E4C-974E-262D66BC0AAF}" presName="textBox5e" presStyleLbl="revTx" presStyleIdx="4" presStyleCnt="5" custScaleX="251939" custScaleY="14482" custLinFactNeighborX="21800" custLinFactNeighborY="-15507">
        <dgm:presLayoutVars>
          <dgm:bulletEnabled val="1"/>
        </dgm:presLayoutVars>
      </dgm:prSet>
      <dgm:spPr/>
    </dgm:pt>
  </dgm:ptLst>
  <dgm:cxnLst>
    <dgm:cxn modelId="{6C0F5137-AB48-4CEA-8D2F-35D41BEA6529}" srcId="{44A40F38-F7AE-4C9A-A270-8054235B2F73}" destId="{CFC47EAD-BC2F-473A-AA35-4CEEDBEA45F0}" srcOrd="0" destOrd="0" parTransId="{6D89F648-0DB4-436D-B269-94EB428E56C7}" sibTransId="{5BBA18F3-F22D-4A2B-ACE1-503768BB3274}"/>
    <dgm:cxn modelId="{1F852547-6812-490D-82AF-8DDB5B088B0E}" srcId="{44A40F38-F7AE-4C9A-A270-8054235B2F73}" destId="{1AC09A44-DDE3-4169-B47C-6E798BFD6385}" srcOrd="1" destOrd="0" parTransId="{9BDB6C34-CB5C-4788-ABB3-A8ABC22D6581}" sibTransId="{15213041-1C6F-4A4F-B96A-7EC3791E422C}"/>
    <dgm:cxn modelId="{E875E56B-2A95-4E37-99AF-59F045A18594}" type="presOf" srcId="{44A40F38-F7AE-4C9A-A270-8054235B2F73}" destId="{7C14946E-7A6B-4924-A83B-7CE3206468F3}" srcOrd="0" destOrd="0" presId="urn:microsoft.com/office/officeart/2005/8/layout/arrow2"/>
    <dgm:cxn modelId="{E64DEC4B-B2E7-45B4-A985-0D5F0EF01A95}" type="presOf" srcId="{BE858871-CD62-4E4C-974E-262D66BC0AAF}" destId="{5BFFA2E2-FE62-4AB6-B97B-2AB37AA97586}" srcOrd="0" destOrd="0" presId="urn:microsoft.com/office/officeart/2005/8/layout/arrow2"/>
    <dgm:cxn modelId="{65F29059-8C96-4FB1-A2B4-0420645561E2}" type="presOf" srcId="{1AC09A44-DDE3-4169-B47C-6E798BFD6385}" destId="{8A93372A-EEAA-4A5F-BFC8-6600BF6E0358}" srcOrd="0" destOrd="0" presId="urn:microsoft.com/office/officeart/2005/8/layout/arrow2"/>
    <dgm:cxn modelId="{D02267A3-A80E-48A8-BF71-2F61D36119B8}" srcId="{44A40F38-F7AE-4C9A-A270-8054235B2F73}" destId="{AD8796B4-6497-4492-8730-4737D8321ADA}" srcOrd="2" destOrd="0" parTransId="{AB91F416-BF5B-4AC8-A855-5EBD794F4FFB}" sibTransId="{65A68AF1-CDF8-4D26-9B32-626A09E16B5D}"/>
    <dgm:cxn modelId="{F35679A7-77C9-4B16-97BB-96AA3494788E}" srcId="{44A40F38-F7AE-4C9A-A270-8054235B2F73}" destId="{5A8FA80C-FB1B-4D35-B42F-C6B7E8D7B613}" srcOrd="3" destOrd="0" parTransId="{BE603B94-2433-4CDD-86F9-D284ACCCD076}" sibTransId="{E8319660-1A19-427B-B5FE-2003A984F3FF}"/>
    <dgm:cxn modelId="{A042E9C8-2A27-474D-8443-6C8AA64A6DB0}" type="presOf" srcId="{AD8796B4-6497-4492-8730-4737D8321ADA}" destId="{82DCB2D6-52FD-4473-8735-507CE9E3A5B6}" srcOrd="0" destOrd="0" presId="urn:microsoft.com/office/officeart/2005/8/layout/arrow2"/>
    <dgm:cxn modelId="{29E819DC-D051-4AA1-8C7C-E2B00D9E7FE0}" type="presOf" srcId="{5A8FA80C-FB1B-4D35-B42F-C6B7E8D7B613}" destId="{F36339F8-E626-4CAA-B796-295134BFC5F4}" srcOrd="0" destOrd="0" presId="urn:microsoft.com/office/officeart/2005/8/layout/arrow2"/>
    <dgm:cxn modelId="{A7D052E9-9BF3-45F4-A463-9EB244149F95}" type="presOf" srcId="{CFC47EAD-BC2F-473A-AA35-4CEEDBEA45F0}" destId="{FDB49E99-B8F6-42DB-A877-7CF32405A877}" srcOrd="0" destOrd="0" presId="urn:microsoft.com/office/officeart/2005/8/layout/arrow2"/>
    <dgm:cxn modelId="{DBB2B1F7-80ED-474D-A76A-9D51ACDF8473}" srcId="{44A40F38-F7AE-4C9A-A270-8054235B2F73}" destId="{BE858871-CD62-4E4C-974E-262D66BC0AAF}" srcOrd="4" destOrd="0" parTransId="{02B36EC8-8D17-4E3C-A79F-6F71C603821A}" sibTransId="{C7A8E7F6-2EAA-4553-8CDB-D9A3A6C739EB}"/>
    <dgm:cxn modelId="{D1ABC5F7-B50A-4578-B550-4C8135241AAD}" type="presParOf" srcId="{7C14946E-7A6B-4924-A83B-7CE3206468F3}" destId="{E77005C7-4BE9-4DD8-9E57-FBE60F85B54A}" srcOrd="0" destOrd="0" presId="urn:microsoft.com/office/officeart/2005/8/layout/arrow2"/>
    <dgm:cxn modelId="{A38863F5-0F7D-4D96-ACED-C1551F1C6C00}" type="presParOf" srcId="{7C14946E-7A6B-4924-A83B-7CE3206468F3}" destId="{8E212AAF-AADA-42E9-8875-FAB056DDD1AC}" srcOrd="1" destOrd="0" presId="urn:microsoft.com/office/officeart/2005/8/layout/arrow2"/>
    <dgm:cxn modelId="{75E4D026-327C-411A-B7F3-9EACF0CF9719}" type="presParOf" srcId="{8E212AAF-AADA-42E9-8875-FAB056DDD1AC}" destId="{9123DDC3-F777-48AC-A1A4-C22DF6409480}" srcOrd="0" destOrd="0" presId="urn:microsoft.com/office/officeart/2005/8/layout/arrow2"/>
    <dgm:cxn modelId="{7889151E-9F22-4706-A992-3316799D5080}" type="presParOf" srcId="{8E212AAF-AADA-42E9-8875-FAB056DDD1AC}" destId="{FDB49E99-B8F6-42DB-A877-7CF32405A877}" srcOrd="1" destOrd="0" presId="urn:microsoft.com/office/officeart/2005/8/layout/arrow2"/>
    <dgm:cxn modelId="{AE12A646-BF0D-46FF-93EF-0DDB45DE4BCE}" type="presParOf" srcId="{8E212AAF-AADA-42E9-8875-FAB056DDD1AC}" destId="{E10E51D4-B8CA-4AAC-AAF4-2241B740110E}" srcOrd="2" destOrd="0" presId="urn:microsoft.com/office/officeart/2005/8/layout/arrow2"/>
    <dgm:cxn modelId="{30FFA2E7-48D8-4D60-BDD7-95667D3B9477}" type="presParOf" srcId="{8E212AAF-AADA-42E9-8875-FAB056DDD1AC}" destId="{8A93372A-EEAA-4A5F-BFC8-6600BF6E0358}" srcOrd="3" destOrd="0" presId="urn:microsoft.com/office/officeart/2005/8/layout/arrow2"/>
    <dgm:cxn modelId="{BF5789BA-D9AE-469D-8FF6-83A9BD359E95}" type="presParOf" srcId="{8E212AAF-AADA-42E9-8875-FAB056DDD1AC}" destId="{9078764B-CFBC-42BD-9ABD-6BCCF93A7B1B}" srcOrd="4" destOrd="0" presId="urn:microsoft.com/office/officeart/2005/8/layout/arrow2"/>
    <dgm:cxn modelId="{4252F415-C456-420F-A899-2352C86DA0E0}" type="presParOf" srcId="{8E212AAF-AADA-42E9-8875-FAB056DDD1AC}" destId="{82DCB2D6-52FD-4473-8735-507CE9E3A5B6}" srcOrd="5" destOrd="0" presId="urn:microsoft.com/office/officeart/2005/8/layout/arrow2"/>
    <dgm:cxn modelId="{0831E085-B19E-463C-A1D5-DEF016F94CAD}" type="presParOf" srcId="{8E212AAF-AADA-42E9-8875-FAB056DDD1AC}" destId="{E8323C87-7593-450A-AD50-35D2135E7A30}" srcOrd="6" destOrd="0" presId="urn:microsoft.com/office/officeart/2005/8/layout/arrow2"/>
    <dgm:cxn modelId="{0ADE8A98-57B5-4CFB-ADFA-D70E5A00FF8E}" type="presParOf" srcId="{8E212AAF-AADA-42E9-8875-FAB056DDD1AC}" destId="{F36339F8-E626-4CAA-B796-295134BFC5F4}" srcOrd="7" destOrd="0" presId="urn:microsoft.com/office/officeart/2005/8/layout/arrow2"/>
    <dgm:cxn modelId="{2C865838-DD28-45A8-8CEE-09CADB15D03E}" type="presParOf" srcId="{8E212AAF-AADA-42E9-8875-FAB056DDD1AC}" destId="{5B619443-EE97-449E-A0AD-345B004C0A63}" srcOrd="8" destOrd="0" presId="urn:microsoft.com/office/officeart/2005/8/layout/arrow2"/>
    <dgm:cxn modelId="{4D8CE4B9-88F1-41BE-BC60-00795B4D70C1}" type="presParOf" srcId="{8E212AAF-AADA-42E9-8875-FAB056DDD1AC}" destId="{5BFFA2E2-FE62-4AB6-B97B-2AB37AA9758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A40F38-F7AE-4C9A-A270-8054235B2F7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B9F97343-CBC5-4722-8DB5-CF837856331B}">
      <dgm:prSet phldrT="[ข้อความ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200" b="1" dirty="0">
              <a:latin typeface="TH SarabunPSK" pitchFamily="34" charset="-34"/>
              <a:cs typeface="TH SarabunPSK" pitchFamily="34" charset="-34"/>
            </a:rPr>
            <a:t>โรงพยาบาลประเมินตนเอง         </a:t>
          </a:r>
          <a:r>
            <a:rPr lang="th-TH" sz="22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th-TH" sz="2200" b="1" dirty="0" err="1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ไตรมาส</a:t>
          </a:r>
          <a:r>
            <a:rPr lang="th-TH" sz="22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แรก)</a:t>
          </a:r>
        </a:p>
      </dgm:t>
    </dgm:pt>
    <dgm:pt modelId="{2D1816B8-A643-4360-AD8B-90D1F5E67E4F}" type="parTrans" cxnId="{00E5467E-BCE8-4FDC-BF4A-1F02BA17A978}">
      <dgm:prSet/>
      <dgm:spPr/>
      <dgm:t>
        <a:bodyPr/>
        <a:lstStyle/>
        <a:p>
          <a:endParaRPr lang="th-TH"/>
        </a:p>
      </dgm:t>
    </dgm:pt>
    <dgm:pt modelId="{4D9C1CC2-1778-4808-90E1-A305E38BE9F6}" type="sibTrans" cxnId="{00E5467E-BCE8-4FDC-BF4A-1F02BA17A978}">
      <dgm:prSet/>
      <dgm:spPr/>
      <dgm:t>
        <a:bodyPr/>
        <a:lstStyle/>
        <a:p>
          <a:endParaRPr lang="th-TH"/>
        </a:p>
      </dgm:t>
    </dgm:pt>
    <dgm:pt modelId="{1AC09A44-DDE3-4169-B47C-6E798BFD6385}">
      <dgm:prSet phldrT="[ข้อความ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200" b="1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ประเมิน  โดย คณะกรรมการ</a:t>
          </a:r>
          <a:br>
            <a:rPr lang="th-TH" sz="2200" b="1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200" b="1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ระดับจังหวัด และ ศ</a:t>
          </a:r>
          <a:r>
            <a:rPr lang="th-TH" sz="2200" b="1" spc="-40" baseline="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คร</a:t>
          </a:r>
          <a:r>
            <a:rPr lang="th-TH" sz="2200" b="1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. 6  </a:t>
          </a:r>
        </a:p>
        <a:p>
          <a:r>
            <a:rPr lang="th-TH" sz="2200" b="1" spc="-40" baseline="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(ไตรมาสที่ 2)</a:t>
          </a:r>
          <a:endParaRPr lang="th-TH" sz="2200" b="1" dirty="0">
            <a:solidFill>
              <a:srgbClr val="FF0000"/>
            </a:solidFill>
            <a:latin typeface="TH SarabunPSK" pitchFamily="34" charset="-34"/>
            <a:cs typeface="TH SarabunPSK" pitchFamily="34" charset="-34"/>
          </a:endParaRPr>
        </a:p>
      </dgm:t>
    </dgm:pt>
    <dgm:pt modelId="{9BDB6C34-CB5C-4788-ABB3-A8ABC22D6581}" type="parTrans" cxnId="{1F852547-6812-490D-82AF-8DDB5B088B0E}">
      <dgm:prSet/>
      <dgm:spPr/>
      <dgm:t>
        <a:bodyPr/>
        <a:lstStyle/>
        <a:p>
          <a:endParaRPr lang="th-TH"/>
        </a:p>
      </dgm:t>
    </dgm:pt>
    <dgm:pt modelId="{15213041-1C6F-4A4F-B96A-7EC3791E422C}" type="sibTrans" cxnId="{1F852547-6812-490D-82AF-8DDB5B088B0E}">
      <dgm:prSet/>
      <dgm:spPr/>
      <dgm:t>
        <a:bodyPr/>
        <a:lstStyle/>
        <a:p>
          <a:endParaRPr lang="th-TH"/>
        </a:p>
      </dgm:t>
    </dgm:pt>
    <dgm:pt modelId="{AD8796B4-6497-4492-8730-4737D8321ADA}">
      <dgm:prSet phldrT="[ข้อความ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2200" b="1" dirty="0">
              <a:latin typeface="TH SarabunPSK" pitchFamily="34" charset="-34"/>
              <a:cs typeface="TH SarabunPSK" pitchFamily="34" charset="-34"/>
            </a:rPr>
            <a:t>ประเมิน โดย </a:t>
          </a:r>
          <a:r>
            <a:rPr lang="th-TH" sz="2200" b="1" dirty="0" err="1">
              <a:latin typeface="TH SarabunPSK" pitchFamily="34" charset="-34"/>
              <a:cs typeface="TH SarabunPSK" pitchFamily="34" charset="-34"/>
            </a:rPr>
            <a:t>สคร</a:t>
          </a:r>
          <a:r>
            <a:rPr lang="th-TH" sz="2200" b="1" dirty="0">
              <a:latin typeface="TH SarabunPSK" pitchFamily="34" charset="-34"/>
              <a:cs typeface="TH SarabunPSK" pitchFamily="34" charset="-34"/>
            </a:rPr>
            <a:t>.</a:t>
          </a:r>
          <a:r>
            <a:rPr lang="en-US" sz="2200" b="1" dirty="0">
              <a:latin typeface="TH SarabunPSK" pitchFamily="34" charset="-34"/>
              <a:cs typeface="TH SarabunPSK" pitchFamily="34" charset="-34"/>
            </a:rPr>
            <a:t>6  </a:t>
          </a:r>
          <a:endParaRPr lang="th-TH" sz="2200" b="1" dirty="0">
            <a:latin typeface="TH SarabunPSK" pitchFamily="34" charset="-34"/>
            <a:cs typeface="TH SarabunPSK" pitchFamily="34" charset="-34"/>
          </a:endParaRPr>
        </a:p>
        <a:p>
          <a:r>
            <a:rPr lang="th-TH" sz="22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(มิถุนายน 2563)</a:t>
          </a:r>
        </a:p>
      </dgm:t>
    </dgm:pt>
    <dgm:pt modelId="{AB91F416-BF5B-4AC8-A855-5EBD794F4FFB}" type="parTrans" cxnId="{D02267A3-A80E-48A8-BF71-2F61D36119B8}">
      <dgm:prSet/>
      <dgm:spPr/>
      <dgm:t>
        <a:bodyPr/>
        <a:lstStyle/>
        <a:p>
          <a:endParaRPr lang="th-TH"/>
        </a:p>
      </dgm:t>
    </dgm:pt>
    <dgm:pt modelId="{65A68AF1-CDF8-4D26-9B32-626A09E16B5D}" type="sibTrans" cxnId="{D02267A3-A80E-48A8-BF71-2F61D36119B8}">
      <dgm:prSet/>
      <dgm:spPr/>
      <dgm:t>
        <a:bodyPr/>
        <a:lstStyle/>
        <a:p>
          <a:endParaRPr lang="th-TH"/>
        </a:p>
      </dgm:t>
    </dgm:pt>
    <dgm:pt modelId="{7C14946E-7A6B-4924-A83B-7CE3206468F3}" type="pres">
      <dgm:prSet presAssocID="{44A40F38-F7AE-4C9A-A270-8054235B2F73}" presName="arrowDiagram" presStyleCnt="0">
        <dgm:presLayoutVars>
          <dgm:chMax val="5"/>
          <dgm:dir/>
          <dgm:resizeHandles val="exact"/>
        </dgm:presLayoutVars>
      </dgm:prSet>
      <dgm:spPr/>
    </dgm:pt>
    <dgm:pt modelId="{E77005C7-4BE9-4DD8-9E57-FBE60F85B54A}" type="pres">
      <dgm:prSet presAssocID="{44A40F38-F7AE-4C9A-A270-8054235B2F73}" presName="arrow" presStyleLbl="bgShp" presStyleIdx="0" presStyleCnt="1" custScaleX="122534" custLinFactNeighborX="-1042" custLinFactNeighborY="-2703"/>
      <dgm:spPr>
        <a:solidFill>
          <a:srgbClr val="FFFF66"/>
        </a:solidFill>
        <a:scene3d>
          <a:camera prst="orthographicFront"/>
          <a:lightRig rig="threePt" dir="t"/>
        </a:scene3d>
        <a:sp3d>
          <a:bevelT/>
        </a:sp3d>
      </dgm:spPr>
    </dgm:pt>
    <dgm:pt modelId="{777BFA79-5615-494D-9443-62615DD59CCE}" type="pres">
      <dgm:prSet presAssocID="{44A40F38-F7AE-4C9A-A270-8054235B2F73}" presName="arrowDiagram3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95F82A30-8D32-4739-95A9-8D6FACCEE559}" type="pres">
      <dgm:prSet presAssocID="{B9F97343-CBC5-4722-8DB5-CF837856331B}" presName="bullet3a" presStyleLbl="node1" presStyleIdx="0" presStyleCnt="3" custScaleX="236640" custScaleY="218317" custLinFactX="-200000" custLinFactY="41206" custLinFactNeighborX="-294862" custLinFactNeighborY="100000"/>
      <dgm:spPr>
        <a:solidFill>
          <a:srgbClr val="2114CA"/>
        </a:solidFill>
        <a:scene3d>
          <a:camera prst="orthographicFront"/>
          <a:lightRig rig="threePt" dir="t"/>
        </a:scene3d>
        <a:sp3d>
          <a:bevelT/>
        </a:sp3d>
      </dgm:spPr>
    </dgm:pt>
    <dgm:pt modelId="{1A24F007-201E-4FFF-A779-D99ECDC06A69}" type="pres">
      <dgm:prSet presAssocID="{B9F97343-CBC5-4722-8DB5-CF837856331B}" presName="textBox3a" presStyleLbl="revTx" presStyleIdx="0" presStyleCnt="3" custScaleX="162339" custScaleY="46059" custLinFactNeighborX="-36160" custLinFactNeighborY="18434">
        <dgm:presLayoutVars>
          <dgm:bulletEnabled val="1"/>
        </dgm:presLayoutVars>
      </dgm:prSet>
      <dgm:spPr/>
    </dgm:pt>
    <dgm:pt modelId="{B9187368-5F62-4D2E-9F07-B76FFE80B054}" type="pres">
      <dgm:prSet presAssocID="{1AC09A44-DDE3-4169-B47C-6E798BFD6385}" presName="bullet3b" presStyleLbl="node1" presStyleIdx="1" presStyleCnt="3" custScaleX="241143" custScaleY="200479" custLinFactX="-13100" custLinFactNeighborX="-100000" custLinFactNeighborY="18456"/>
      <dgm:spPr>
        <a:solidFill>
          <a:srgbClr val="15C2FF"/>
        </a:solidFill>
        <a:scene3d>
          <a:camera prst="orthographicFront"/>
          <a:lightRig rig="threePt" dir="t"/>
        </a:scene3d>
        <a:sp3d>
          <a:bevelT/>
        </a:sp3d>
      </dgm:spPr>
    </dgm:pt>
    <dgm:pt modelId="{FD9EB010-AE5B-4AB9-919C-3C2174974496}" type="pres">
      <dgm:prSet presAssocID="{1AC09A44-DDE3-4169-B47C-6E798BFD6385}" presName="textBox3b" presStyleLbl="revTx" presStyleIdx="1" presStyleCnt="3" custScaleX="194382" custScaleY="51488" custLinFactNeighborX="0" custLinFactNeighborY="-6289">
        <dgm:presLayoutVars>
          <dgm:bulletEnabled val="1"/>
        </dgm:presLayoutVars>
      </dgm:prSet>
      <dgm:spPr/>
    </dgm:pt>
    <dgm:pt modelId="{D5C4AC65-75B9-4D48-88E1-63E31AC3AB2D}" type="pres">
      <dgm:prSet presAssocID="{AD8796B4-6497-4492-8730-4737D8321ADA}" presName="bullet3c" presStyleLbl="node1" presStyleIdx="2" presStyleCnt="3" custScaleX="198967" custScaleY="174176" custLinFactNeighborX="40400" custLinFactNeighborY="-10100"/>
      <dgm:spPr>
        <a:solidFill>
          <a:srgbClr val="E60000"/>
        </a:solidFill>
        <a:scene3d>
          <a:camera prst="orthographicFront"/>
          <a:lightRig rig="threePt" dir="t"/>
        </a:scene3d>
        <a:sp3d>
          <a:bevelT/>
        </a:sp3d>
      </dgm:spPr>
    </dgm:pt>
    <dgm:pt modelId="{4AB9E2B0-2610-4718-ACB5-E46CED880B59}" type="pres">
      <dgm:prSet presAssocID="{AD8796B4-6497-4492-8730-4737D8321ADA}" presName="textBox3c" presStyleLbl="revTx" presStyleIdx="2" presStyleCnt="3" custFlipVert="0" custScaleX="156569" custScaleY="22688" custLinFactNeighborX="26195" custLinFactNeighborY="-23651">
        <dgm:presLayoutVars>
          <dgm:bulletEnabled val="1"/>
        </dgm:presLayoutVars>
      </dgm:prSet>
      <dgm:spPr/>
    </dgm:pt>
  </dgm:ptLst>
  <dgm:cxnLst>
    <dgm:cxn modelId="{7A1BBC03-0A37-4BD8-9B9E-A594F65D7018}" type="presOf" srcId="{B9F97343-CBC5-4722-8DB5-CF837856331B}" destId="{1A24F007-201E-4FFF-A779-D99ECDC06A69}" srcOrd="0" destOrd="0" presId="urn:microsoft.com/office/officeart/2005/8/layout/arrow2"/>
    <dgm:cxn modelId="{9FF7072F-49F7-4736-B730-2E287C0786CF}" type="presOf" srcId="{AD8796B4-6497-4492-8730-4737D8321ADA}" destId="{4AB9E2B0-2610-4718-ACB5-E46CED880B59}" srcOrd="0" destOrd="0" presId="urn:microsoft.com/office/officeart/2005/8/layout/arrow2"/>
    <dgm:cxn modelId="{1F852547-6812-490D-82AF-8DDB5B088B0E}" srcId="{44A40F38-F7AE-4C9A-A270-8054235B2F73}" destId="{1AC09A44-DDE3-4169-B47C-6E798BFD6385}" srcOrd="1" destOrd="0" parTransId="{9BDB6C34-CB5C-4788-ABB3-A8ABC22D6581}" sibTransId="{15213041-1C6F-4A4F-B96A-7EC3791E422C}"/>
    <dgm:cxn modelId="{00E5467E-BCE8-4FDC-BF4A-1F02BA17A978}" srcId="{44A40F38-F7AE-4C9A-A270-8054235B2F73}" destId="{B9F97343-CBC5-4722-8DB5-CF837856331B}" srcOrd="0" destOrd="0" parTransId="{2D1816B8-A643-4360-AD8B-90D1F5E67E4F}" sibTransId="{4D9C1CC2-1778-4808-90E1-A305E38BE9F6}"/>
    <dgm:cxn modelId="{D02267A3-A80E-48A8-BF71-2F61D36119B8}" srcId="{44A40F38-F7AE-4C9A-A270-8054235B2F73}" destId="{AD8796B4-6497-4492-8730-4737D8321ADA}" srcOrd="2" destOrd="0" parTransId="{AB91F416-BF5B-4AC8-A855-5EBD794F4FFB}" sibTransId="{65A68AF1-CDF8-4D26-9B32-626A09E16B5D}"/>
    <dgm:cxn modelId="{88BBEFA9-21C1-4396-B9AA-1A74AB8A8A0E}" type="presOf" srcId="{1AC09A44-DDE3-4169-B47C-6E798BFD6385}" destId="{FD9EB010-AE5B-4AB9-919C-3C2174974496}" srcOrd="0" destOrd="0" presId="urn:microsoft.com/office/officeart/2005/8/layout/arrow2"/>
    <dgm:cxn modelId="{2EA41EB3-D637-4BFA-AB35-0C60BEF15743}" type="presOf" srcId="{44A40F38-F7AE-4C9A-A270-8054235B2F73}" destId="{7C14946E-7A6B-4924-A83B-7CE3206468F3}" srcOrd="0" destOrd="0" presId="urn:microsoft.com/office/officeart/2005/8/layout/arrow2"/>
    <dgm:cxn modelId="{A58EB10F-80E3-4195-95A1-CCEFE9CDFCA2}" type="presParOf" srcId="{7C14946E-7A6B-4924-A83B-7CE3206468F3}" destId="{E77005C7-4BE9-4DD8-9E57-FBE60F85B54A}" srcOrd="0" destOrd="0" presId="urn:microsoft.com/office/officeart/2005/8/layout/arrow2"/>
    <dgm:cxn modelId="{C6D91105-974C-4496-80CF-87026E663709}" type="presParOf" srcId="{7C14946E-7A6B-4924-A83B-7CE3206468F3}" destId="{777BFA79-5615-494D-9443-62615DD59CCE}" srcOrd="1" destOrd="0" presId="urn:microsoft.com/office/officeart/2005/8/layout/arrow2"/>
    <dgm:cxn modelId="{52C0B24D-35EF-4103-9496-A73703BF28A2}" type="presParOf" srcId="{777BFA79-5615-494D-9443-62615DD59CCE}" destId="{95F82A30-8D32-4739-95A9-8D6FACCEE559}" srcOrd="0" destOrd="0" presId="urn:microsoft.com/office/officeart/2005/8/layout/arrow2"/>
    <dgm:cxn modelId="{3491C7C9-60B6-4FE5-BAF3-A4EF7584C9CC}" type="presParOf" srcId="{777BFA79-5615-494D-9443-62615DD59CCE}" destId="{1A24F007-201E-4FFF-A779-D99ECDC06A69}" srcOrd="1" destOrd="0" presId="urn:microsoft.com/office/officeart/2005/8/layout/arrow2"/>
    <dgm:cxn modelId="{F86C9E6A-26E8-4E89-B682-CF66C01E1E80}" type="presParOf" srcId="{777BFA79-5615-494D-9443-62615DD59CCE}" destId="{B9187368-5F62-4D2E-9F07-B76FFE80B054}" srcOrd="2" destOrd="0" presId="urn:microsoft.com/office/officeart/2005/8/layout/arrow2"/>
    <dgm:cxn modelId="{D803830E-C0DE-4668-A7A6-1CC541644D47}" type="presParOf" srcId="{777BFA79-5615-494D-9443-62615DD59CCE}" destId="{FD9EB010-AE5B-4AB9-919C-3C2174974496}" srcOrd="3" destOrd="0" presId="urn:microsoft.com/office/officeart/2005/8/layout/arrow2"/>
    <dgm:cxn modelId="{177CBE5D-5364-4A94-86EE-4E8B24101F24}" type="presParOf" srcId="{777BFA79-5615-494D-9443-62615DD59CCE}" destId="{D5C4AC65-75B9-4D48-88E1-63E31AC3AB2D}" srcOrd="4" destOrd="0" presId="urn:microsoft.com/office/officeart/2005/8/layout/arrow2"/>
    <dgm:cxn modelId="{11348DB3-577A-4ACA-B9AE-CBD0E3F745AD}" type="presParOf" srcId="{777BFA79-5615-494D-9443-62615DD59CCE}" destId="{4AB9E2B0-2610-4718-ACB5-E46CED880B5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E7D8C-BFC0-49BD-BD86-52017C3AD3E6}">
      <dsp:nvSpPr>
        <dsp:cNvPr id="0" name=""/>
        <dsp:cNvSpPr/>
      </dsp:nvSpPr>
      <dsp:spPr>
        <a:xfrm>
          <a:off x="1262159" y="1284266"/>
          <a:ext cx="987878" cy="9878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EHA</a:t>
          </a:r>
          <a:endParaRPr lang="th-TH" sz="3600" b="1" i="0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1310383" y="1332490"/>
        <a:ext cx="891430" cy="891430"/>
      </dsp:txXfrm>
    </dsp:sp>
    <dsp:sp modelId="{FC4FCCD5-B6F6-49C2-88EC-7A122F9338B4}">
      <dsp:nvSpPr>
        <dsp:cNvPr id="0" name=""/>
        <dsp:cNvSpPr/>
      </dsp:nvSpPr>
      <dsp:spPr>
        <a:xfrm rot="16173936">
          <a:off x="1516383" y="1050078"/>
          <a:ext cx="4683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839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A58DE-A931-4215-A096-7ACFC86A422C}">
      <dsp:nvSpPr>
        <dsp:cNvPr id="0" name=""/>
        <dsp:cNvSpPr/>
      </dsp:nvSpPr>
      <dsp:spPr>
        <a:xfrm>
          <a:off x="1294329" y="154011"/>
          <a:ext cx="903927" cy="661878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อปท.</a:t>
          </a:r>
          <a:endParaRPr lang="th-TH" sz="2400" b="1" kern="1200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sp:txBody>
      <dsp:txXfrm>
        <a:off x="1326639" y="186321"/>
        <a:ext cx="839307" cy="597258"/>
      </dsp:txXfrm>
    </dsp:sp>
    <dsp:sp modelId="{B46CA7B3-CD0A-4352-A2E1-B914F4E2CDBB}">
      <dsp:nvSpPr>
        <dsp:cNvPr id="0" name=""/>
        <dsp:cNvSpPr/>
      </dsp:nvSpPr>
      <dsp:spPr>
        <a:xfrm rot="2425401">
          <a:off x="2205450" y="2320038"/>
          <a:ext cx="3735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354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B38B1-E3F1-4E0B-851B-1A55E86F5E4E}">
      <dsp:nvSpPr>
        <dsp:cNvPr id="0" name=""/>
        <dsp:cNvSpPr/>
      </dsp:nvSpPr>
      <dsp:spPr>
        <a:xfrm>
          <a:off x="2468190" y="2441147"/>
          <a:ext cx="909500" cy="661878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b="1" kern="120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สสจ.</a:t>
          </a:r>
          <a:endParaRPr lang="th-TH" sz="3300" b="1" kern="1200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sp:txBody>
      <dsp:txXfrm>
        <a:off x="2500500" y="2473457"/>
        <a:ext cx="844880" cy="597258"/>
      </dsp:txXfrm>
    </dsp:sp>
    <dsp:sp modelId="{DD1FF2C9-F1A0-417C-8339-D118B982E4C7}">
      <dsp:nvSpPr>
        <dsp:cNvPr id="0" name=""/>
        <dsp:cNvSpPr/>
      </dsp:nvSpPr>
      <dsp:spPr>
        <a:xfrm rot="8604012">
          <a:off x="900138" y="2264761"/>
          <a:ext cx="4016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61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8BF2F-4C46-4240-A446-6B70A1C48FA3}">
      <dsp:nvSpPr>
        <dsp:cNvPr id="0" name=""/>
        <dsp:cNvSpPr/>
      </dsp:nvSpPr>
      <dsp:spPr>
        <a:xfrm>
          <a:off x="-122813" y="2384487"/>
          <a:ext cx="1109248" cy="75442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 err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</a:t>
          </a:r>
          <a:r>
            <a:rPr lang="th-TH" sz="2400" b="1" kern="1200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 รพ.สต.</a:t>
          </a:r>
        </a:p>
      </dsp:txBody>
      <dsp:txXfrm>
        <a:off x="-85985" y="2421315"/>
        <a:ext cx="1035592" cy="6807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E7D8C-BFC0-49BD-BD86-52017C3AD3E6}">
      <dsp:nvSpPr>
        <dsp:cNvPr id="0" name=""/>
        <dsp:cNvSpPr/>
      </dsp:nvSpPr>
      <dsp:spPr>
        <a:xfrm>
          <a:off x="1062351" y="1137128"/>
          <a:ext cx="865712" cy="86571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0" kern="120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EHA</a:t>
          </a:r>
          <a:endParaRPr lang="th-TH" sz="3600" b="1" i="0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1104612" y="1179389"/>
        <a:ext cx="781190" cy="781190"/>
      </dsp:txXfrm>
    </dsp:sp>
    <dsp:sp modelId="{FC4FCCD5-B6F6-49C2-88EC-7A122F9338B4}">
      <dsp:nvSpPr>
        <dsp:cNvPr id="0" name=""/>
        <dsp:cNvSpPr/>
      </dsp:nvSpPr>
      <dsp:spPr>
        <a:xfrm rot="16173936">
          <a:off x="1285136" y="931900"/>
          <a:ext cx="4104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046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A58DE-A931-4215-A096-7ACFC86A422C}">
      <dsp:nvSpPr>
        <dsp:cNvPr id="0" name=""/>
        <dsp:cNvSpPr/>
      </dsp:nvSpPr>
      <dsp:spPr>
        <a:xfrm>
          <a:off x="1090543" y="146646"/>
          <a:ext cx="792143" cy="580027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อปท.</a:t>
          </a:r>
          <a:endParaRPr lang="th-TH" sz="2400" b="1" kern="1200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sp:txBody>
      <dsp:txXfrm>
        <a:off x="1118858" y="174961"/>
        <a:ext cx="735513" cy="523397"/>
      </dsp:txXfrm>
    </dsp:sp>
    <dsp:sp modelId="{B46CA7B3-CD0A-4352-A2E1-B914F4E2CDBB}">
      <dsp:nvSpPr>
        <dsp:cNvPr id="0" name=""/>
        <dsp:cNvSpPr/>
      </dsp:nvSpPr>
      <dsp:spPr>
        <a:xfrm rot="2425401">
          <a:off x="1888990" y="2044810"/>
          <a:ext cx="3273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35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B38B1-E3F1-4E0B-851B-1A55E86F5E4E}">
      <dsp:nvSpPr>
        <dsp:cNvPr id="0" name=""/>
        <dsp:cNvSpPr/>
      </dsp:nvSpPr>
      <dsp:spPr>
        <a:xfrm>
          <a:off x="2119238" y="2150942"/>
          <a:ext cx="797026" cy="580027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900" b="1" kern="120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สสจ.</a:t>
          </a:r>
          <a:endParaRPr lang="th-TH" sz="2900" b="1" kern="1200" dirty="0">
            <a:solidFill>
              <a:schemeClr val="tx1"/>
            </a:solidFill>
            <a:latin typeface="TH K2D July8" pitchFamily="2" charset="-34"/>
            <a:cs typeface="TH K2D July8" pitchFamily="2" charset="-34"/>
          </a:endParaRPr>
        </a:p>
      </dsp:txBody>
      <dsp:txXfrm>
        <a:off x="2147553" y="2179257"/>
        <a:ext cx="740396" cy="523397"/>
      </dsp:txXfrm>
    </dsp:sp>
    <dsp:sp modelId="{DD1FF2C9-F1A0-417C-8339-D118B982E4C7}">
      <dsp:nvSpPr>
        <dsp:cNvPr id="0" name=""/>
        <dsp:cNvSpPr/>
      </dsp:nvSpPr>
      <dsp:spPr>
        <a:xfrm rot="8604012">
          <a:off x="745100" y="1996369"/>
          <a:ext cx="351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1950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8BF2F-4C46-4240-A446-6B70A1C48FA3}">
      <dsp:nvSpPr>
        <dsp:cNvPr id="0" name=""/>
        <dsp:cNvSpPr/>
      </dsp:nvSpPr>
      <dsp:spPr>
        <a:xfrm>
          <a:off x="-151348" y="2101289"/>
          <a:ext cx="972073" cy="661132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 err="1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สส</a:t>
          </a:r>
          <a:r>
            <a:rPr lang="th-TH" sz="2400" b="1" kern="1200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อ.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>
              <a:solidFill>
                <a:schemeClr val="tx1"/>
              </a:solidFill>
              <a:latin typeface="TH K2D July8" pitchFamily="2" charset="-34"/>
              <a:cs typeface="TH K2D July8" pitchFamily="2" charset="-34"/>
            </a:rPr>
            <a:t> รพ.สต.</a:t>
          </a:r>
        </a:p>
      </dsp:txBody>
      <dsp:txXfrm>
        <a:off x="-119074" y="2133563"/>
        <a:ext cx="907525" cy="596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005C7-4BE9-4DD8-9E57-FBE60F85B54A}">
      <dsp:nvSpPr>
        <dsp:cNvPr id="0" name=""/>
        <dsp:cNvSpPr/>
      </dsp:nvSpPr>
      <dsp:spPr>
        <a:xfrm>
          <a:off x="0" y="0"/>
          <a:ext cx="7026700" cy="347133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3DDC3-F777-48AC-A1A4-C22DF6409480}">
      <dsp:nvSpPr>
        <dsp:cNvPr id="0" name=""/>
        <dsp:cNvSpPr/>
      </dsp:nvSpPr>
      <dsp:spPr>
        <a:xfrm>
          <a:off x="736255" y="2331079"/>
          <a:ext cx="331690" cy="2907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49E99-B8F6-42DB-A877-7CF32405A877}">
      <dsp:nvSpPr>
        <dsp:cNvPr id="0" name=""/>
        <dsp:cNvSpPr/>
      </dsp:nvSpPr>
      <dsp:spPr>
        <a:xfrm>
          <a:off x="1468376" y="2645155"/>
          <a:ext cx="727591" cy="826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8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1468376" y="2645155"/>
        <a:ext cx="727591" cy="826177"/>
      </dsp:txXfrm>
    </dsp:sp>
    <dsp:sp modelId="{E10E51D4-B8CA-4AAC-AAF4-2241B740110E}">
      <dsp:nvSpPr>
        <dsp:cNvPr id="0" name=""/>
        <dsp:cNvSpPr/>
      </dsp:nvSpPr>
      <dsp:spPr>
        <a:xfrm>
          <a:off x="2312706" y="1540818"/>
          <a:ext cx="199948" cy="1999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3372A-EEAA-4A5F-BFC8-6600BF6E0358}">
      <dsp:nvSpPr>
        <dsp:cNvPr id="0" name=""/>
        <dsp:cNvSpPr/>
      </dsp:nvSpPr>
      <dsp:spPr>
        <a:xfrm>
          <a:off x="1984105" y="2138716"/>
          <a:ext cx="1266569" cy="894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49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2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1984105" y="2138716"/>
        <a:ext cx="1266569" cy="894248"/>
      </dsp:txXfrm>
    </dsp:sp>
    <dsp:sp modelId="{9078764B-CFBC-42BD-9ABD-6BCCF93A7B1B}">
      <dsp:nvSpPr>
        <dsp:cNvPr id="0" name=""/>
        <dsp:cNvSpPr/>
      </dsp:nvSpPr>
      <dsp:spPr>
        <a:xfrm>
          <a:off x="2214560" y="1504697"/>
          <a:ext cx="427290" cy="419121"/>
        </a:xfrm>
        <a:prstGeom prst="ellipse">
          <a:avLst/>
        </a:prstGeom>
        <a:solidFill>
          <a:srgbClr val="00BC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CB2D6-52FD-4473-8735-507CE9E3A5B6}">
      <dsp:nvSpPr>
        <dsp:cNvPr id="0" name=""/>
        <dsp:cNvSpPr/>
      </dsp:nvSpPr>
      <dsp:spPr>
        <a:xfrm>
          <a:off x="3302634" y="1796328"/>
          <a:ext cx="1677051" cy="1343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265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.นาดี                        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ประจันต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คาม               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ร.พ.ศ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รีม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โหสถ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                    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ร.พ.ศ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รีมหา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โพธิ</a:t>
          </a:r>
          <a:endParaRPr lang="th-TH" sz="2400" b="1" kern="1200" dirty="0">
            <a:solidFill>
              <a:schemeClr val="accent4">
                <a:lumMod val="50000"/>
              </a:schemeClr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3302634" y="1796328"/>
        <a:ext cx="1677051" cy="1343245"/>
      </dsp:txXfrm>
    </dsp:sp>
    <dsp:sp modelId="{E8323C87-7593-450A-AD50-35D2135E7A30}">
      <dsp:nvSpPr>
        <dsp:cNvPr id="0" name=""/>
        <dsp:cNvSpPr/>
      </dsp:nvSpPr>
      <dsp:spPr>
        <a:xfrm>
          <a:off x="3654722" y="1040633"/>
          <a:ext cx="516434" cy="49164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339F8-E626-4CAA-B796-295134BFC5F4}">
      <dsp:nvSpPr>
        <dsp:cNvPr id="0" name=""/>
        <dsp:cNvSpPr/>
      </dsp:nvSpPr>
      <dsp:spPr>
        <a:xfrm>
          <a:off x="4189901" y="1145539"/>
          <a:ext cx="1110826" cy="2325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467" tIns="0" rIns="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65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4189901" y="1145539"/>
        <a:ext cx="1110826" cy="2325793"/>
      </dsp:txXfrm>
    </dsp:sp>
    <dsp:sp modelId="{5B619443-EE97-449E-A0AD-345B004C0A63}">
      <dsp:nvSpPr>
        <dsp:cNvPr id="0" name=""/>
        <dsp:cNvSpPr/>
      </dsp:nvSpPr>
      <dsp:spPr>
        <a:xfrm>
          <a:off x="5283730" y="674227"/>
          <a:ext cx="459223" cy="484409"/>
        </a:xfrm>
        <a:prstGeom prst="ellipse">
          <a:avLst/>
        </a:prstGeom>
        <a:solidFill>
          <a:srgbClr val="E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FA2E2-FE62-4AB6-B97B-2AB37AA97586}">
      <dsp:nvSpPr>
        <dsp:cNvPr id="0" name=""/>
        <dsp:cNvSpPr/>
      </dsp:nvSpPr>
      <dsp:spPr>
        <a:xfrm>
          <a:off x="4577977" y="1612693"/>
          <a:ext cx="2798605" cy="3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9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ร.พ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.เจ้าพระยาอภัย</a:t>
          </a:r>
          <a:r>
            <a:rPr lang="th-TH" sz="2400" b="1" kern="1200" dirty="0" err="1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ภูเบ</a:t>
          </a:r>
          <a:r>
            <a:rPr lang="th-TH" sz="2400" b="1" kern="1200" dirty="0">
              <a:solidFill>
                <a:schemeClr val="accent4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rPr>
            <a:t>ศร</a:t>
          </a:r>
        </a:p>
      </dsp:txBody>
      <dsp:txXfrm>
        <a:off x="4577977" y="1612693"/>
        <a:ext cx="2798605" cy="37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005C7-4BE9-4DD8-9E57-FBE60F85B54A}">
      <dsp:nvSpPr>
        <dsp:cNvPr id="0" name=""/>
        <dsp:cNvSpPr/>
      </dsp:nvSpPr>
      <dsp:spPr>
        <a:xfrm>
          <a:off x="164204" y="0"/>
          <a:ext cx="7169652" cy="3656971"/>
        </a:xfrm>
        <a:prstGeom prst="swooshArrow">
          <a:avLst>
            <a:gd name="adj1" fmla="val 25000"/>
            <a:gd name="adj2" fmla="val 25000"/>
          </a:avLst>
        </a:prstGeom>
        <a:solidFill>
          <a:srgbClr val="FFFF66"/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82A30-8D32-4739-95A9-8D6FACCEE559}">
      <dsp:nvSpPr>
        <dsp:cNvPr id="0" name=""/>
        <dsp:cNvSpPr/>
      </dsp:nvSpPr>
      <dsp:spPr>
        <a:xfrm>
          <a:off x="770750" y="2648860"/>
          <a:ext cx="360000" cy="332125"/>
        </a:xfrm>
        <a:prstGeom prst="ellipse">
          <a:avLst/>
        </a:prstGeom>
        <a:solidFill>
          <a:srgbClr val="2114C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4F007-201E-4FFF-A779-D99ECDC06A69}">
      <dsp:nvSpPr>
        <dsp:cNvPr id="0" name=""/>
        <dsp:cNvSpPr/>
      </dsp:nvSpPr>
      <dsp:spPr>
        <a:xfrm>
          <a:off x="785668" y="3079970"/>
          <a:ext cx="2213198" cy="48678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11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200" b="1" kern="1200" dirty="0">
              <a:latin typeface="TH SarabunPSK" pitchFamily="34" charset="-34"/>
              <a:cs typeface="TH SarabunPSK" pitchFamily="34" charset="-34"/>
            </a:rPr>
            <a:t>โรงพยาบาลประเมินตนเอง         </a:t>
          </a:r>
          <a:r>
            <a:rPr lang="th-TH" sz="2200" b="1" kern="1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(</a:t>
          </a:r>
          <a:r>
            <a:rPr lang="th-TH" sz="2200" b="1" kern="1200" dirty="0" err="1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ไตรมาส</a:t>
          </a:r>
          <a:r>
            <a:rPr lang="th-TH" sz="2200" b="1" kern="1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แรก)</a:t>
          </a:r>
        </a:p>
      </dsp:txBody>
      <dsp:txXfrm>
        <a:off x="785668" y="3079970"/>
        <a:ext cx="2213198" cy="486781"/>
      </dsp:txXfrm>
    </dsp:sp>
    <dsp:sp modelId="{B9187368-5F62-4D2E-9F07-B76FFE80B054}">
      <dsp:nvSpPr>
        <dsp:cNvPr id="0" name=""/>
        <dsp:cNvSpPr/>
      </dsp:nvSpPr>
      <dsp:spPr>
        <a:xfrm>
          <a:off x="2465255" y="1442670"/>
          <a:ext cx="663153" cy="551325"/>
        </a:xfrm>
        <a:prstGeom prst="ellipse">
          <a:avLst/>
        </a:prstGeom>
        <a:solidFill>
          <a:srgbClr val="15C2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EB010-AE5B-4AB9-919C-3C2174974496}">
      <dsp:nvSpPr>
        <dsp:cNvPr id="0" name=""/>
        <dsp:cNvSpPr/>
      </dsp:nvSpPr>
      <dsp:spPr>
        <a:xfrm>
          <a:off x="2445169" y="2025012"/>
          <a:ext cx="2729661" cy="1024298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719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200" b="1" kern="1200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ประเมิน  โดย คณะกรรมการ</a:t>
          </a:r>
          <a:br>
            <a:rPr lang="th-TH" sz="2200" b="1" kern="1200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2200" b="1" kern="1200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ระดับจังหวัด และ ศ</a:t>
          </a:r>
          <a:r>
            <a:rPr lang="th-TH" sz="2200" b="1" kern="1200" spc="-40" baseline="0" dirty="0" err="1">
              <a:latin typeface="TH SarabunPSK" panose="020B0500040200020003" pitchFamily="34" charset="-34"/>
              <a:cs typeface="TH SarabunPSK" panose="020B0500040200020003" pitchFamily="34" charset="-34"/>
            </a:rPr>
            <a:t>คร</a:t>
          </a:r>
          <a:r>
            <a:rPr lang="th-TH" sz="2200" b="1" kern="1200" spc="-40" baseline="0" dirty="0">
              <a:latin typeface="TH SarabunPSK" panose="020B0500040200020003" pitchFamily="34" charset="-34"/>
              <a:cs typeface="TH SarabunPSK" panose="020B0500040200020003" pitchFamily="34" charset="-34"/>
            </a:rPr>
            <a:t>. 6 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200" b="1" kern="1200" spc="-40" baseline="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(ไตรมาสที่ 2)</a:t>
          </a:r>
          <a:endParaRPr lang="th-TH" sz="2200" b="1" kern="1200" dirty="0">
            <a:solidFill>
              <a:srgbClr val="FF0000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2445169" y="2025012"/>
        <a:ext cx="2729661" cy="1024298"/>
      </dsp:txXfrm>
    </dsp:sp>
    <dsp:sp modelId="{D5C4AC65-75B9-4D48-88E1-63E31AC3AB2D}">
      <dsp:nvSpPr>
        <dsp:cNvPr id="0" name=""/>
        <dsp:cNvSpPr/>
      </dsp:nvSpPr>
      <dsp:spPr>
        <a:xfrm>
          <a:off x="4550731" y="745745"/>
          <a:ext cx="756721" cy="662434"/>
        </a:xfrm>
        <a:prstGeom prst="ellipse">
          <a:avLst/>
        </a:prstGeom>
        <a:solidFill>
          <a:srgbClr val="E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9E2B0-2610-4718-ACB5-E46CED880B59}">
      <dsp:nvSpPr>
        <dsp:cNvPr id="0" name=""/>
        <dsp:cNvSpPr/>
      </dsp:nvSpPr>
      <dsp:spPr>
        <a:xfrm>
          <a:off x="4746097" y="1496742"/>
          <a:ext cx="2198662" cy="576637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26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200" b="1" kern="1200" dirty="0">
              <a:latin typeface="TH SarabunPSK" pitchFamily="34" charset="-34"/>
              <a:cs typeface="TH SarabunPSK" pitchFamily="34" charset="-34"/>
            </a:rPr>
            <a:t>ประเมิน โดย </a:t>
          </a:r>
          <a:r>
            <a:rPr lang="th-TH" sz="2200" b="1" kern="1200" dirty="0" err="1">
              <a:latin typeface="TH SarabunPSK" pitchFamily="34" charset="-34"/>
              <a:cs typeface="TH SarabunPSK" pitchFamily="34" charset="-34"/>
            </a:rPr>
            <a:t>สคร</a:t>
          </a:r>
          <a:r>
            <a:rPr lang="th-TH" sz="2200" b="1" kern="1200" dirty="0">
              <a:latin typeface="TH SarabunPSK" pitchFamily="34" charset="-34"/>
              <a:cs typeface="TH SarabunPSK" pitchFamily="34" charset="-34"/>
            </a:rPr>
            <a:t>.</a:t>
          </a:r>
          <a:r>
            <a:rPr lang="en-US" sz="2200" b="1" kern="1200" dirty="0">
              <a:latin typeface="TH SarabunPSK" pitchFamily="34" charset="-34"/>
              <a:cs typeface="TH SarabunPSK" pitchFamily="34" charset="-34"/>
            </a:rPr>
            <a:t>6  </a:t>
          </a:r>
          <a:endParaRPr lang="th-TH" sz="2200" b="1" kern="1200" dirty="0">
            <a:latin typeface="TH SarabunPSK" pitchFamily="34" charset="-34"/>
            <a:cs typeface="TH SarabunPSK" pitchFamily="34" charset="-34"/>
          </a:endParaRP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200" b="1" kern="1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rPr>
            <a:t>(มิถุนายน 2563)</a:t>
          </a:r>
        </a:p>
      </dsp:txBody>
      <dsp:txXfrm>
        <a:off x="4746097" y="1496742"/>
        <a:ext cx="2198662" cy="576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53792" cy="466834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91534" y="2"/>
            <a:ext cx="3052155" cy="466834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r">
              <a:defRPr sz="1200"/>
            </a:lvl1pPr>
          </a:lstStyle>
          <a:p>
            <a:fld id="{E7656ED7-2D19-4E70-9454-3057F3C6DCB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8877294"/>
            <a:ext cx="3053792" cy="466834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91534" y="8877294"/>
            <a:ext cx="3052155" cy="466834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r">
              <a:defRPr sz="1200"/>
            </a:lvl1pPr>
          </a:lstStyle>
          <a:p>
            <a:fld id="{187256FF-A38A-4A2A-8CA4-835584B525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5797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90722" y="0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/>
          <a:lstStyle>
            <a:lvl1pPr algn="r">
              <a:defRPr sz="1200"/>
            </a:lvl1pPr>
          </a:lstStyle>
          <a:p>
            <a:fld id="{C4659D29-3E24-4B13-89DA-B0A0F1783372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76775" cy="3506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0" tIns="45415" rIns="90830" bIns="4541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4533" y="4439168"/>
            <a:ext cx="5636260" cy="4205526"/>
          </a:xfrm>
          <a:prstGeom prst="rect">
            <a:avLst/>
          </a:prstGeom>
        </p:spPr>
        <p:txBody>
          <a:bodyPr vert="horz" lIns="90830" tIns="45415" rIns="90830" bIns="45415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8876711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90722" y="8876711"/>
            <a:ext cx="3052974" cy="467281"/>
          </a:xfrm>
          <a:prstGeom prst="rect">
            <a:avLst/>
          </a:prstGeom>
        </p:spPr>
        <p:txBody>
          <a:bodyPr vert="horz" lIns="90830" tIns="45415" rIns="90830" bIns="45415" rtlCol="0" anchor="b"/>
          <a:lstStyle>
            <a:lvl1pPr algn="r">
              <a:defRPr sz="1200"/>
            </a:lvl1pPr>
          </a:lstStyle>
          <a:p>
            <a:fld id="{92425122-B4C2-441D-A1A0-E04C4B63AD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292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E37A2F-696A-462A-A649-C8B58A301D96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0088"/>
            <a:ext cx="4676775" cy="3506787"/>
          </a:xfrm>
          <a:prstGeom prst="rect">
            <a:avLst/>
          </a:prstGeo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509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500" y="1775356"/>
            <a:ext cx="6477000" cy="1225021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43000" y="3238500"/>
            <a:ext cx="5334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108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161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524500" y="228867"/>
            <a:ext cx="1714500" cy="4876271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81000" y="228867"/>
            <a:ext cx="5016500" cy="4876271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000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571500" y="2890473"/>
            <a:ext cx="4842000" cy="128866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5000"/>
            </a:lvl2pPr>
            <a:lvl3pPr lvl="2" algn="ctr">
              <a:spcBef>
                <a:spcPts val="0"/>
              </a:spcBef>
              <a:buSzPct val="100000"/>
              <a:defRPr sz="5000"/>
            </a:lvl3pPr>
            <a:lvl4pPr lvl="3" algn="ctr">
              <a:spcBef>
                <a:spcPts val="0"/>
              </a:spcBef>
              <a:buSzPct val="100000"/>
              <a:defRPr sz="5000"/>
            </a:lvl4pPr>
            <a:lvl5pPr lvl="4" algn="ctr">
              <a:spcBef>
                <a:spcPts val="0"/>
              </a:spcBef>
              <a:buSzPct val="100000"/>
              <a:defRPr sz="5000"/>
            </a:lvl5pPr>
            <a:lvl6pPr lvl="5" algn="ctr">
              <a:spcBef>
                <a:spcPts val="0"/>
              </a:spcBef>
              <a:buSzPct val="100000"/>
              <a:defRPr sz="5000"/>
            </a:lvl6pPr>
            <a:lvl7pPr lvl="6" algn="ctr">
              <a:spcBef>
                <a:spcPts val="0"/>
              </a:spcBef>
              <a:buSzPct val="100000"/>
              <a:defRPr sz="5000"/>
            </a:lvl7pPr>
            <a:lvl8pPr lvl="7" algn="ctr">
              <a:spcBef>
                <a:spcPts val="0"/>
              </a:spcBef>
              <a:buSzPct val="100000"/>
              <a:defRPr sz="5000"/>
            </a:lvl8pPr>
            <a:lvl9pPr lvl="8" algn="ctr">
              <a:spcBef>
                <a:spcPts val="0"/>
              </a:spcBef>
              <a:buSzPct val="100000"/>
              <a:defRPr sz="50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6231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hape 37"/>
          <p:cNvCxnSpPr/>
          <p:nvPr/>
        </p:nvCxnSpPr>
        <p:spPr>
          <a:xfrm>
            <a:off x="856604" y="328194"/>
            <a:ext cx="0" cy="5230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955021" y="16666"/>
            <a:ext cx="6284000" cy="1143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55021" y="1270001"/>
            <a:ext cx="6284000" cy="4203304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333"/>
            </a:lvl1pPr>
            <a:lvl2pPr lvl="1">
              <a:spcBef>
                <a:spcPts val="0"/>
              </a:spcBef>
              <a:buSzPct val="100000"/>
              <a:defRPr sz="2333"/>
            </a:lvl2pPr>
            <a:lvl3pPr lvl="2">
              <a:spcBef>
                <a:spcPts val="0"/>
              </a:spcBef>
              <a:buSzPct val="100000"/>
              <a:defRPr sz="2333"/>
            </a:lvl3pPr>
            <a:lvl4pPr lvl="3">
              <a:spcBef>
                <a:spcPts val="0"/>
              </a:spcBef>
              <a:buSzPct val="100000"/>
              <a:defRPr sz="2333"/>
            </a:lvl4pPr>
            <a:lvl5pPr lvl="4">
              <a:spcBef>
                <a:spcPts val="0"/>
              </a:spcBef>
              <a:buSzPct val="100000"/>
              <a:defRPr sz="2333"/>
            </a:lvl5pPr>
            <a:lvl6pPr lvl="5">
              <a:spcBef>
                <a:spcPts val="0"/>
              </a:spcBef>
              <a:buSzPct val="100000"/>
              <a:defRPr sz="2333"/>
            </a:lvl6pPr>
            <a:lvl7pPr lvl="6">
              <a:spcBef>
                <a:spcPts val="0"/>
              </a:spcBef>
              <a:buSzPct val="100000"/>
              <a:defRPr sz="2333"/>
            </a:lvl7pPr>
            <a:lvl8pPr lvl="7">
              <a:spcBef>
                <a:spcPts val="0"/>
              </a:spcBef>
              <a:buSzPct val="100000"/>
              <a:defRPr sz="2333"/>
            </a:lvl8pPr>
            <a:lvl9pPr lvl="8">
              <a:spcBef>
                <a:spcPts val="0"/>
              </a:spcBef>
              <a:buSzPct val="100000"/>
              <a:defRPr sz="2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385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756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1928" y="3672418"/>
            <a:ext cx="6477000" cy="1135062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1928" y="2422261"/>
            <a:ext cx="64770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47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810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873500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821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1279261"/>
            <a:ext cx="3366823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81000" y="1812396"/>
            <a:ext cx="3366823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70856" y="1279261"/>
            <a:ext cx="3368146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70856" y="1812396"/>
            <a:ext cx="3368146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53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242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96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81002" y="227541"/>
            <a:ext cx="2506928" cy="968376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79208" y="227543"/>
            <a:ext cx="4259792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81002" y="1195919"/>
            <a:ext cx="2506928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53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93573" y="4000500"/>
            <a:ext cx="45720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93573" y="510646"/>
            <a:ext cx="45720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93573" y="4472783"/>
            <a:ext cx="4572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271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81000" y="228864"/>
            <a:ext cx="6858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81000" y="1333501"/>
            <a:ext cx="6858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81000" y="5296960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33266-4EB5-4CE1-B174-837DFCEECAC9}" type="datetimeFigureOut">
              <a:rPr lang="th-TH" smtClean="0"/>
              <a:t>04/11/62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603500" y="5296960"/>
            <a:ext cx="2413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61000" y="5296960"/>
            <a:ext cx="1778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05E0-C62B-4588-9057-DF63AAE604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835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2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592" y="2065412"/>
            <a:ext cx="7344816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th-TH"/>
            </a:defPPr>
            <a:lvl1pPr algn="ctr" eaLnBrk="0" hangingPunct="0">
              <a:defRPr sz="4800" b="1">
                <a:solidFill>
                  <a:srgbClr val="0000CC"/>
                </a:solidFill>
                <a:latin typeface="JasmineUPC" panose="02020603050405020304" pitchFamily="18" charset="-34"/>
                <a:cs typeface="JasmineUPC" panose="02020603050405020304" pitchFamily="18" charset="-34"/>
              </a:defRPr>
            </a:lvl1pPr>
            <a:lvl2pPr marL="742950" indent="-285750" eaLnBrk="0" hangingPunct="0"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r>
              <a:rPr lang="th-TH" sz="4400" dirty="0"/>
              <a:t>กลุ่มงานอนามัยสิ่งแวดล้อม</a:t>
            </a:r>
          </a:p>
          <a:p>
            <a:r>
              <a:rPr lang="th-TH" sz="4400" dirty="0"/>
              <a:t>และอาชีวอนามัย</a:t>
            </a:r>
          </a:p>
          <a:p>
            <a:r>
              <a:rPr lang="th-TH" sz="4400" dirty="0"/>
              <a:t>สำนักงานสาธารณสุขจังหวัดปราจีนบุรี</a:t>
            </a:r>
          </a:p>
        </p:txBody>
      </p:sp>
    </p:spTree>
    <p:extLst>
      <p:ext uri="{BB962C8B-B14F-4D97-AF65-F5344CB8AC3E}">
        <p14:creationId xmlns:p14="http://schemas.microsoft.com/office/powerpoint/2010/main" val="344993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3671452" y="1910156"/>
            <a:ext cx="3742386" cy="11429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2333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 สมัครขอรับการประเมิน 21 แห่ง </a:t>
            </a:r>
          </a:p>
          <a:p>
            <a:r>
              <a:rPr lang="th-TH" sz="2333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  *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ระดับเกียรติบัตร 2 แห่ง </a:t>
            </a:r>
            <a:r>
              <a:rPr lang="en-US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2 กระบวนงาน</a:t>
            </a:r>
          </a:p>
          <a:p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  * ระดับพื้นฐาน 19 แห่ง </a:t>
            </a:r>
            <a:r>
              <a:rPr lang="en-US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19 กระบวนงาน</a:t>
            </a:r>
          </a:p>
        </p:txBody>
      </p:sp>
      <p:sp>
        <p:nvSpPr>
          <p:cNvPr id="6" name="รูปห้าเหลี่ยม 5"/>
          <p:cNvSpPr/>
          <p:nvPr/>
        </p:nvSpPr>
        <p:spPr>
          <a:xfrm>
            <a:off x="3009256" y="1992640"/>
            <a:ext cx="852715" cy="49892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>
                <a:solidFill>
                  <a:srgbClr val="124057"/>
                </a:solidFill>
                <a:latin typeface="TH SarabunPSK" pitchFamily="34" charset="-34"/>
                <a:cs typeface="TH SarabunPSK" pitchFamily="34" charset="-34"/>
              </a:rPr>
              <a:t>2561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710234" y="3251080"/>
            <a:ext cx="3705553" cy="110505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333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333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2333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 สมัครขอรับการประเมิน 13 แห่ง </a:t>
            </a:r>
          </a:p>
          <a:p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* ระดับเกียรติบัตร 7 แห่ง </a:t>
            </a:r>
            <a:r>
              <a:rPr lang="en-US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11 กระบวนงาน</a:t>
            </a:r>
          </a:p>
          <a:p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* ระดับพื้นฐาน 6 แห่ง </a:t>
            </a:r>
            <a:r>
              <a:rPr lang="en-US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;</a:t>
            </a:r>
            <a:r>
              <a:rPr lang="th-TH" sz="20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 7 กระบวนงาน</a:t>
            </a:r>
          </a:p>
          <a:p>
            <a:pPr algn="ctr"/>
            <a:endParaRPr lang="th-TH" sz="2000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รูปห้าเหลี่ยม 7"/>
          <p:cNvSpPr/>
          <p:nvPr/>
        </p:nvSpPr>
        <p:spPr>
          <a:xfrm>
            <a:off x="3014208" y="3287389"/>
            <a:ext cx="852715" cy="498926"/>
          </a:xfrm>
          <a:prstGeom prst="homePlat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>
                <a:solidFill>
                  <a:srgbClr val="124057"/>
                </a:solidFill>
                <a:latin typeface="TH SarabunPSK" pitchFamily="34" charset="-34"/>
                <a:cs typeface="TH SarabunPSK" pitchFamily="34" charset="-34"/>
              </a:rPr>
              <a:t>2562</a:t>
            </a:r>
          </a:p>
        </p:txBody>
      </p:sp>
      <p:sp>
        <p:nvSpPr>
          <p:cNvPr id="9" name="ชื่อเรื่อง 2"/>
          <p:cNvSpPr>
            <a:spLocks noGrp="1"/>
          </p:cNvSpPr>
          <p:nvPr>
            <p:ph type="title"/>
          </p:nvPr>
        </p:nvSpPr>
        <p:spPr>
          <a:xfrm>
            <a:off x="929681" y="64762"/>
            <a:ext cx="6690320" cy="857250"/>
          </a:xfrm>
        </p:spPr>
        <p:txBody>
          <a:bodyPr>
            <a:noAutofit/>
          </a:bodyPr>
          <a:lstStyle/>
          <a:p>
            <a:pPr lvl="1" algn="ctr" rtl="0"/>
            <a:r>
              <a:rPr lang="th-TH" sz="30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การจัดการคุณภาพ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ระบบบริการอนามัยสิ่งแวดล้อมของ อปท.</a:t>
            </a:r>
            <a:b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EHA ; </a:t>
            </a:r>
            <a:r>
              <a:rPr lang="en-GB" sz="3000" b="1" dirty="0">
                <a:latin typeface="TH SarabunPSK" panose="020B0500040200020003" pitchFamily="34" charset="-34"/>
                <a:cs typeface="TH SarabunPSK" pitchFamily="34" charset="-34"/>
              </a:rPr>
              <a:t>Environmental Health Accreditation</a:t>
            </a:r>
            <a:r>
              <a:rPr lang="en-US" sz="3000" b="1" dirty="0">
                <a:latin typeface="TH SarabunPSK" panose="020B0500040200020003" pitchFamily="34" charset="-34"/>
                <a:cs typeface="TH SarabunPSK" pitchFamily="34" charset="-34"/>
              </a:rPr>
              <a:t>)</a:t>
            </a:r>
            <a:endParaRPr lang="th-TH" sz="3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3" name="ไดอะแกรม 12">
            <a:extLst>
              <a:ext uri="{FF2B5EF4-FFF2-40B4-BE49-F238E27FC236}">
                <a16:creationId xmlns:a16="http://schemas.microsoft.com/office/drawing/2014/main" id="{47F35143-6234-427A-8257-B505DF663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547641"/>
              </p:ext>
            </p:extLst>
          </p:nvPr>
        </p:nvGraphicFramePr>
        <p:xfrm>
          <a:off x="204213" y="1604616"/>
          <a:ext cx="2885707" cy="2909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935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1145704" y="121196"/>
            <a:ext cx="6264696" cy="857250"/>
          </a:xfrm>
        </p:spPr>
        <p:txBody>
          <a:bodyPr>
            <a:normAutofit/>
          </a:bodyPr>
          <a:lstStyle/>
          <a:p>
            <a:pPr lvl="1" algn="ctr" rtl="0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ผลการประเมิน </a:t>
            </a:r>
            <a:r>
              <a:rPr lang="en-US" sz="3600" b="1" dirty="0">
                <a:latin typeface="TH SarabunPSK" panose="020B0500040200020003" pitchFamily="34" charset="-34"/>
                <a:cs typeface="TH SarabunPSK" pitchFamily="34" charset="-34"/>
              </a:rPr>
              <a:t>EHA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2562 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098032" y="1345332"/>
            <a:ext cx="3162197" cy="36298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ระดับพื้นฐาน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EHA 1001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  <a:endParaRPr lang="en-US" sz="2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1002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2001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2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4001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3  แห่ง</a:t>
            </a:r>
            <a:endParaRPr lang="en-US" sz="2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4003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6000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7000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9001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2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</a:t>
            </a:r>
            <a:endParaRPr lang="th-TH" sz="2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  <a:p>
            <a:r>
              <a:rPr lang="th-TH" sz="2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93769" y="1345332"/>
            <a:ext cx="3450229" cy="424847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15C2FF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ระดับเกียรติบัตร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1001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2001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3002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  <a:endParaRPr lang="en-US" sz="2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4001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3  แห่ง</a:t>
            </a:r>
            <a:endParaRPr lang="en-US" sz="22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4002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4003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3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6000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2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7000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3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9002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1  แห่ง</a:t>
            </a:r>
          </a:p>
          <a:p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EHA 9003  </a:t>
            </a:r>
            <a:r>
              <a:rPr lang="th-TH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 2  แห่ง</a:t>
            </a:r>
            <a:r>
              <a:rPr lang="en-US" sz="22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22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</a:p>
          <a:p>
            <a:r>
              <a:rPr lang="th-TH" sz="2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748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5624" y="1633364"/>
            <a:ext cx="70529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คำอธิบาย 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b="1" dirty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; </a:t>
            </a:r>
            <a:r>
              <a:rPr lang="th-TH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โรงพยาบาลที่พัฒนาอนามัยสิ่งแวดล้อมตามเกณฑ์มาตรฐาน</a:t>
            </a:r>
            <a: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GREEN &amp; CLEAN Hospital </a:t>
            </a:r>
            <a:endParaRPr lang="th-TH" b="1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เป้าหมายปี 2563 </a:t>
            </a:r>
            <a:endParaRPr lang="en-US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; </a:t>
            </a:r>
            <a:r>
              <a:rPr lang="th-TH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มีโรงพยาบาลที่พัฒนาได้ตามเกณฑ์มาตรฐาน </a:t>
            </a:r>
            <a:b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b="1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GREEN &amp; CLEAN Hospital  </a:t>
            </a:r>
            <a:r>
              <a:rPr lang="th-TH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ระดับดีมาก </a:t>
            </a:r>
            <a:r>
              <a:rPr lang="en-US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Plus </a:t>
            </a:r>
            <a:r>
              <a:rPr lang="th-TH" b="1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จำนวน 2 แห่ง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929680" y="27302"/>
            <a:ext cx="6284000" cy="857250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GREEN&amp;CLEAN Hospital</a:t>
            </a:r>
            <a:endParaRPr lang="th-TH" sz="3600" b="1" dirty="0">
              <a:latin typeface="TH K2D July8" pitchFamily="2" charset="-34"/>
              <a:cs typeface="TH K2D July8" pitchFamily="2" charset="-34"/>
            </a:endParaRPr>
          </a:p>
        </p:txBody>
      </p:sp>
      <p:cxnSp>
        <p:nvCxnSpPr>
          <p:cNvPr id="4" name="ตัวเชื่อมต่อตรง 3">
            <a:extLst>
              <a:ext uri="{FF2B5EF4-FFF2-40B4-BE49-F238E27FC236}">
                <a16:creationId xmlns:a16="http://schemas.microsoft.com/office/drawing/2014/main" id="{3BE7BC9E-B4FA-44C2-BB6E-19FFD5B114B9}"/>
              </a:ext>
            </a:extLst>
          </p:cNvPr>
          <p:cNvCxnSpPr>
            <a:cxnSpLocks/>
          </p:cNvCxnSpPr>
          <p:nvPr/>
        </p:nvCxnSpPr>
        <p:spPr>
          <a:xfrm>
            <a:off x="2081808" y="697260"/>
            <a:ext cx="4104456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544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55021" y="16666"/>
            <a:ext cx="6284000" cy="82461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เกณฑ์การประเมิน </a:t>
            </a:r>
            <a:r>
              <a:rPr lang="en-US" sz="3333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</a:t>
            </a:r>
            <a:endParaRPr lang="th-TH" b="1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1579" y="1633364"/>
            <a:ext cx="3048170" cy="3585030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GREEN</a:t>
            </a:r>
          </a:p>
          <a:p>
            <a:pPr marL="176213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G = Garbage          </a:t>
            </a:r>
            <a:endParaRPr lang="th-TH" sz="3600" b="1" dirty="0">
              <a:solidFill>
                <a:srgbClr val="00B853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6213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R = Restroom</a:t>
            </a:r>
          </a:p>
          <a:p>
            <a:pPr marL="176213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= Energy          </a:t>
            </a:r>
          </a:p>
          <a:p>
            <a:pPr marL="176213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= Environment</a:t>
            </a:r>
          </a:p>
          <a:p>
            <a:pPr marL="176213" indent="0" algn="thaiDist">
              <a:buNone/>
            </a:pPr>
            <a:r>
              <a:rPr lang="en-US" sz="3600" b="1" dirty="0">
                <a:solidFill>
                  <a:srgbClr val="00B853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N = Nutrition</a:t>
            </a:r>
            <a:endParaRPr lang="th-TH" sz="3600" b="1" dirty="0">
              <a:solidFill>
                <a:srgbClr val="00B853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ตัวแทนข้อความ 2"/>
          <p:cNvSpPr txBox="1">
            <a:spLocks/>
          </p:cNvSpPr>
          <p:nvPr/>
        </p:nvSpPr>
        <p:spPr>
          <a:xfrm>
            <a:off x="3954724" y="1633364"/>
            <a:ext cx="3477614" cy="3569800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▪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None/>
              <a:defRPr sz="2800" b="0" i="0" u="none" strike="noStrike" cap="none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CLEAN    </a:t>
            </a:r>
            <a:endParaRPr lang="th-TH" sz="36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6213"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C = Communication</a:t>
            </a:r>
          </a:p>
          <a:p>
            <a:pPr marL="176213"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L = Leader       </a:t>
            </a:r>
          </a:p>
          <a:p>
            <a:pPr marL="176213"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= Effectiveness</a:t>
            </a:r>
          </a:p>
          <a:p>
            <a:pPr marL="176213"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= Activity          </a:t>
            </a:r>
          </a:p>
          <a:p>
            <a:pPr marL="176213" algn="thaiDist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N = Network</a:t>
            </a:r>
            <a:endParaRPr lang="th-TH" sz="36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92F9C545-1463-4315-8FFA-1BE9B4C404AF}"/>
              </a:ext>
            </a:extLst>
          </p:cNvPr>
          <p:cNvCxnSpPr>
            <a:cxnSpLocks/>
          </p:cNvCxnSpPr>
          <p:nvPr/>
        </p:nvCxnSpPr>
        <p:spPr>
          <a:xfrm>
            <a:off x="1721768" y="697260"/>
            <a:ext cx="4608512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787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137592" y="1635851"/>
            <a:ext cx="7344816" cy="1630329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thaiDist"/>
            <a:r>
              <a:rPr lang="th-TH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ระดับพื้นฐาน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ผ่านเกณฑ์การประเมินมาตรฐาน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10 ข้อ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Garbage         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Restroom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Energy            * Environment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Nutrition</a:t>
            </a:r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137556" y="3649588"/>
            <a:ext cx="7344816" cy="1674653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thaiDist"/>
            <a:r>
              <a:rPr lang="th-TH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ระดับดี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ผ่านเกณฑ์การประเมินมาตรฐาน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12 ข้อ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ประกอบด้วย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Garbage         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Restroom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Energy            * Environment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Nutrition         *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มีการพัฒนาส้วมมาตรฐาน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HAS</a:t>
            </a:r>
          </a:p>
        </p:txBody>
      </p:sp>
      <p:sp>
        <p:nvSpPr>
          <p:cNvPr id="7" name="ชื่อเรื่อง 1">
            <a:extLst>
              <a:ext uri="{FF2B5EF4-FFF2-40B4-BE49-F238E27FC236}">
                <a16:creationId xmlns:a16="http://schemas.microsoft.com/office/drawing/2014/main" id="{A6330D8F-A4EF-4126-8EF6-D82B7B1F8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021" y="16666"/>
            <a:ext cx="6284000" cy="82461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เกณฑ์การประเมิน </a:t>
            </a:r>
            <a:r>
              <a:rPr lang="en-US" sz="3333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</a:t>
            </a:r>
            <a:endParaRPr lang="th-TH" b="1" dirty="0"/>
          </a:p>
        </p:txBody>
      </p:sp>
      <p:cxnSp>
        <p:nvCxnSpPr>
          <p:cNvPr id="8" name="ตัวเชื่อมต่อตรง 7">
            <a:extLst>
              <a:ext uri="{FF2B5EF4-FFF2-40B4-BE49-F238E27FC236}">
                <a16:creationId xmlns:a16="http://schemas.microsoft.com/office/drawing/2014/main" id="{44895962-8900-4B5B-8F38-A663ADA30FD8}"/>
              </a:ext>
            </a:extLst>
          </p:cNvPr>
          <p:cNvCxnSpPr>
            <a:cxnSpLocks/>
          </p:cNvCxnSpPr>
          <p:nvPr/>
        </p:nvCxnSpPr>
        <p:spPr>
          <a:xfrm>
            <a:off x="1721768" y="697260"/>
            <a:ext cx="4608512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993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209600" y="1605873"/>
            <a:ext cx="7200800" cy="2152243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thaiDist"/>
            <a:r>
              <a:rPr lang="th-TH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ระดับดีมาก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;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ผ่านเกณฑ์การประเมินมาตรฐาน </a:t>
            </a:r>
            <a:r>
              <a:rPr lang="th-TH" sz="28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14 ข้อ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Garbage          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Restroom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Energy             * Environment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Nutrition          *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มีการพัฒนาส้วมมาตรฐาน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HAS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GREEN Community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(สร้างเครือข่ายสู่ชุมชน)</a:t>
            </a:r>
            <a:endParaRPr lang="en-US" sz="2800" dirty="0">
              <a:solidFill>
                <a:srgbClr val="18637B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E0FA2E5A-06DA-4877-887E-7760A5E07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021" y="16666"/>
            <a:ext cx="6284000" cy="82461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เกณฑ์การประเมิน </a:t>
            </a:r>
            <a:r>
              <a:rPr lang="en-US" sz="3333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</a:t>
            </a:r>
            <a:endParaRPr lang="th-TH" b="1" dirty="0"/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A44A057F-D674-4CDA-957C-985BB0433E69}"/>
              </a:ext>
            </a:extLst>
          </p:cNvPr>
          <p:cNvCxnSpPr>
            <a:cxnSpLocks/>
          </p:cNvCxnSpPr>
          <p:nvPr/>
        </p:nvCxnSpPr>
        <p:spPr>
          <a:xfrm>
            <a:off x="1721768" y="697260"/>
            <a:ext cx="4608512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617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209600" y="1697889"/>
            <a:ext cx="7200800" cy="3319851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thaiDist"/>
            <a:r>
              <a:rPr lang="th-TH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ระดับดีมาก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Plus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ผ่านเกณฑ์การประเมินมาตรฐาน </a:t>
            </a:r>
            <a:r>
              <a:rPr lang="th-TH" sz="28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16 ข้อ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Garbage        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Restroom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Energy           * Environment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Nutrition        *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มีการพัฒนาส้วมมาตรฐาน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HAS</a:t>
            </a:r>
          </a:p>
          <a:p>
            <a:pPr algn="thaiDist"/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GREEN Community </a:t>
            </a:r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(สร้างเครือข่ายสู่ชุมชน)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ผ่านเกณฑ์ </a:t>
            </a:r>
            <a:r>
              <a:rPr lang="en-US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Food Safety Hospital</a:t>
            </a:r>
            <a:endParaRPr lang="th-TH" sz="2800" dirty="0">
              <a:solidFill>
                <a:srgbClr val="18637B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* ผ่านมาตรฐานการจัดบริการอาชีวอนามัย </a:t>
            </a:r>
          </a:p>
          <a:p>
            <a:pPr algn="thaiDist"/>
            <a:r>
              <a:rPr lang="th-TH" sz="2800" dirty="0">
                <a:solidFill>
                  <a:srgbClr val="18637B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และเวชกรรมสิ่งแวดล้อมระดับพัฒนาขึ้นไป  </a:t>
            </a:r>
            <a:endParaRPr lang="en-US" sz="2800" dirty="0">
              <a:solidFill>
                <a:srgbClr val="18637B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ชื่อเรื่อง 1">
            <a:extLst>
              <a:ext uri="{FF2B5EF4-FFF2-40B4-BE49-F238E27FC236}">
                <a16:creationId xmlns:a16="http://schemas.microsoft.com/office/drawing/2014/main" id="{8FC25DA9-4709-4B50-94A4-A4509AD6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021" y="16666"/>
            <a:ext cx="6284000" cy="82461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เกณฑ์การประเมิน </a:t>
            </a:r>
            <a:r>
              <a:rPr lang="en-US" sz="3333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</a:t>
            </a:r>
            <a:endParaRPr lang="th-TH" b="1" dirty="0"/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804A4C6E-7012-4096-A5B4-3E6DD5DF0388}"/>
              </a:ext>
            </a:extLst>
          </p:cNvPr>
          <p:cNvCxnSpPr>
            <a:cxnSpLocks/>
          </p:cNvCxnSpPr>
          <p:nvPr/>
        </p:nvCxnSpPr>
        <p:spPr>
          <a:xfrm>
            <a:off x="1721768" y="697260"/>
            <a:ext cx="4608512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805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ไดอะแกรม 9"/>
          <p:cNvGraphicFramePr/>
          <p:nvPr>
            <p:extLst>
              <p:ext uri="{D42A27DB-BD31-4B8C-83A1-F6EECF244321}">
                <p14:modId xmlns:p14="http://schemas.microsoft.com/office/powerpoint/2010/main" val="3599538813"/>
              </p:ext>
            </p:extLst>
          </p:nvPr>
        </p:nvGraphicFramePr>
        <p:xfrm>
          <a:off x="317500" y="1562764"/>
          <a:ext cx="7376583" cy="3471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55333" y="2554014"/>
            <a:ext cx="857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accent5">
                    <a:lumMod val="75000"/>
                  </a:schemeClr>
                </a:solidFill>
                <a:latin typeface="TH Kodchasal" pitchFamily="2" charset="-34"/>
                <a:cs typeface="TH Kodchasal" pitchFamily="2" charset="-34"/>
              </a:rPr>
              <a:t>ระดับดี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1584" y="3545467"/>
            <a:ext cx="1502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chemeClr val="accent5">
                    <a:lumMod val="75000"/>
                  </a:schemeClr>
                </a:solidFill>
                <a:latin typeface="TH Kodchasal" pitchFamily="2" charset="-34"/>
                <a:cs typeface="TH Kodchasal" pitchFamily="2" charset="-34"/>
              </a:rPr>
              <a:t>ระดับพื้นฐาน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8833" y="2124157"/>
            <a:ext cx="1227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Kodchasal" pitchFamily="2" charset="-34"/>
                <a:cs typeface="TH Kodchasal" pitchFamily="2" charset="-34"/>
              </a:rPr>
              <a:t>ระดับดีมาก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1536" y="3630597"/>
            <a:ext cx="1333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err="1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ร.พ</a:t>
            </a:r>
            <a:r>
              <a:rPr lang="th-TH" sz="2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.กบินทร์บุรี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90120" y="164340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Kodchasal" pitchFamily="2" charset="-34"/>
                <a:cs typeface="TH Kodchasal" pitchFamily="2" charset="-34"/>
              </a:rPr>
              <a:t>ระดับดีมาก </a:t>
            </a:r>
            <a:r>
              <a:rPr lang="en-US" sz="2000" b="1" dirty="0">
                <a:latin typeface="TH Kodchasal" pitchFamily="2" charset="-34"/>
                <a:cs typeface="TH Kodchasal" pitchFamily="2" charset="-34"/>
              </a:rPr>
              <a:t>Plus</a:t>
            </a:r>
            <a:endParaRPr lang="th-TH" sz="2000" b="1" dirty="0"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6928" y="4346269"/>
            <a:ext cx="1186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err="1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ร.พ</a:t>
            </a:r>
            <a:r>
              <a:rPr lang="th-TH" sz="2000" b="1" dirty="0">
                <a:solidFill>
                  <a:schemeClr val="accent4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.บ้านสร้าง</a:t>
            </a:r>
          </a:p>
        </p:txBody>
      </p:sp>
      <p:sp>
        <p:nvSpPr>
          <p:cNvPr id="13" name="ชื่อเรื่อง 1">
            <a:extLst>
              <a:ext uri="{FF2B5EF4-FFF2-40B4-BE49-F238E27FC236}">
                <a16:creationId xmlns:a16="http://schemas.microsoft.com/office/drawing/2014/main" id="{1479A876-1B2B-4EA7-A73C-E430C04725E2}"/>
              </a:ext>
            </a:extLst>
          </p:cNvPr>
          <p:cNvSpPr txBox="1">
            <a:spLocks/>
          </p:cNvSpPr>
          <p:nvPr/>
        </p:nvSpPr>
        <p:spPr>
          <a:xfrm>
            <a:off x="955021" y="16666"/>
            <a:ext cx="6284000" cy="824610"/>
          </a:xfrm>
          <a:prstGeom prst="rect">
            <a:avLst/>
          </a:prstGeom>
        </p:spPr>
        <p:txBody>
          <a:bodyPr vert="horz" lIns="91425" tIns="91425" rIns="91425" bIns="91425" rtlCol="0" anchor="ctr" anchorCtr="0">
            <a:normAutofit/>
          </a:bodyPr>
          <a:lstStyle>
            <a:lvl1pPr lvl="0" algn="ctr" defTabSz="761970" rtl="0" eaLnBrk="1" latinLnBrk="0" hangingPunct="1">
              <a:spcBef>
                <a:spcPts val="0"/>
              </a:spcBef>
              <a:buNone/>
              <a:defRPr sz="3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 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endParaRPr lang="th-TH" sz="3600" b="1" dirty="0"/>
          </a:p>
        </p:txBody>
      </p:sp>
      <p:cxnSp>
        <p:nvCxnSpPr>
          <p:cNvPr id="14" name="ตัวเชื่อมต่อตรง 13">
            <a:extLst>
              <a:ext uri="{FF2B5EF4-FFF2-40B4-BE49-F238E27FC236}">
                <a16:creationId xmlns:a16="http://schemas.microsoft.com/office/drawing/2014/main" id="{2C8D2A11-8C5B-49DF-A240-7E50A52C9463}"/>
              </a:ext>
            </a:extLst>
          </p:cNvPr>
          <p:cNvCxnSpPr>
            <a:cxnSpLocks/>
          </p:cNvCxnSpPr>
          <p:nvPr/>
        </p:nvCxnSpPr>
        <p:spPr>
          <a:xfrm>
            <a:off x="1734196" y="697260"/>
            <a:ext cx="4608512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120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1145704" y="0"/>
            <a:ext cx="6462646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GREEN&amp;CLEAN Hospital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2563</a:t>
            </a:r>
            <a:endParaRPr lang="th-TH" sz="3600" b="1" dirty="0">
              <a:latin typeface="TH K2D July8" pitchFamily="2" charset="-34"/>
              <a:cs typeface="TH K2D July8" pitchFamily="2" charset="-34"/>
            </a:endParaRPr>
          </a:p>
        </p:txBody>
      </p:sp>
      <p:graphicFrame>
        <p:nvGraphicFramePr>
          <p:cNvPr id="10" name="ไดอะแกรม 9"/>
          <p:cNvGraphicFramePr/>
          <p:nvPr>
            <p:extLst>
              <p:ext uri="{D42A27DB-BD31-4B8C-83A1-F6EECF244321}">
                <p14:modId xmlns:p14="http://schemas.microsoft.com/office/powerpoint/2010/main" val="876871156"/>
              </p:ext>
            </p:extLst>
          </p:nvPr>
        </p:nvGraphicFramePr>
        <p:xfrm>
          <a:off x="0" y="1576792"/>
          <a:ext cx="7620000" cy="3656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1511458" y="1088898"/>
            <a:ext cx="5682918" cy="3279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2498" tIns="0" rIns="0" bIns="0" numCol="1" spcCol="1270" anchor="t" anchorCtr="0">
            <a:noAutofit/>
          </a:bodyPr>
          <a:lstStyle/>
          <a:p>
            <a:pPr algn="thaiDist" defTabSz="88896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32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เป้าหมาย ปี 2563 </a:t>
            </a:r>
            <a:r>
              <a:rPr lang="en-US" sz="32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32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ระดับดีมาก </a:t>
            </a:r>
            <a:r>
              <a:rPr lang="en-US" sz="32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Plus 2 </a:t>
            </a:r>
            <a:r>
              <a:rPr lang="th-TH" sz="32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แห่ง</a:t>
            </a: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AC0C1926-3242-4F42-9DE6-DC185510EB1E}"/>
              </a:ext>
            </a:extLst>
          </p:cNvPr>
          <p:cNvCxnSpPr>
            <a:cxnSpLocks/>
          </p:cNvCxnSpPr>
          <p:nvPr/>
        </p:nvCxnSpPr>
        <p:spPr>
          <a:xfrm>
            <a:off x="1511458" y="697260"/>
            <a:ext cx="5822384" cy="0"/>
          </a:xfrm>
          <a:prstGeom prst="line">
            <a:avLst/>
          </a:prstGeom>
          <a:ln w="38100">
            <a:solidFill>
              <a:srgbClr val="CC0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053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4" descr="sawasdee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29880" y="2633812"/>
            <a:ext cx="2727890" cy="2580287"/>
          </a:xfrm>
        </p:spPr>
      </p:pic>
      <p:sp>
        <p:nvSpPr>
          <p:cNvPr id="18435" name="Title 3"/>
          <p:cNvSpPr>
            <a:spLocks noGrp="1"/>
          </p:cNvSpPr>
          <p:nvPr>
            <p:ph type="title" idx="4294967295"/>
          </p:nvPr>
        </p:nvSpPr>
        <p:spPr>
          <a:xfrm>
            <a:off x="664825" y="1633364"/>
            <a:ext cx="6858000" cy="793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6000" b="1" dirty="0">
                <a:latin typeface="JasmineUPC" pitchFamily="18" charset="-34"/>
                <a:cs typeface="JasmineUPC" pitchFamily="18" charset="-34"/>
              </a:rPr>
              <a:t>ขอขอบคุณ</a:t>
            </a:r>
          </a:p>
        </p:txBody>
      </p:sp>
    </p:spTree>
    <p:extLst>
      <p:ext uri="{BB962C8B-B14F-4D97-AF65-F5344CB8AC3E}">
        <p14:creationId xmlns:p14="http://schemas.microsoft.com/office/powerpoint/2010/main" val="270714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FF956497-956C-4843-92DA-18B0CBAFA6B9}"/>
              </a:ext>
            </a:extLst>
          </p:cNvPr>
          <p:cNvSpPr/>
          <p:nvPr/>
        </p:nvSpPr>
        <p:spPr>
          <a:xfrm>
            <a:off x="245604" y="1705372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/>
            <a:r>
              <a:rPr lang="th-TH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1.การดำเนินงานพัฒนาคุณภาพระบบบริการอนามัยสิ่งแวดล้อมขององค์กรปกครองส่วนท้องถิ่น (</a:t>
            </a: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EHA)</a:t>
            </a:r>
            <a:b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LPA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; Local Performance Assessment </a:t>
            </a: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(PMQA 1-5)</a:t>
            </a:r>
            <a:b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+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EHA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; Environmental Health Accreditation</a:t>
            </a: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(PMQA 6-7)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934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1217712" y="121196"/>
            <a:ext cx="6402288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ctr" rtl="0"/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pPr marL="0" lvl="1" algn="ctr" rtl="0"/>
            <a:r>
              <a:rPr lang="th-TH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ประกอบด้วย 9 ประเด็นหลัก ( 20 กระบวนงาน )</a:t>
            </a:r>
          </a:p>
          <a:p>
            <a:pPr lvl="1" algn="ctr"/>
            <a:r>
              <a:rPr lang="en-US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245604" y="1273324"/>
            <a:ext cx="7128792" cy="3168351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thaiDist" rtl="0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1.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1000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การจัดการสุขาภิบาลอาหาร (</a:t>
            </a:r>
            <a:r>
              <a:rPr lang="en-GB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กระบวนงาน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</a:t>
            </a:r>
            <a:r>
              <a:rPr lang="en-US" sz="2800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EHA </a:t>
            </a:r>
            <a:r>
              <a:rPr lang="th-TH" sz="2800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1001 การจัดการสุขาภิบาลอาหารในสถานที่          </a:t>
            </a:r>
          </a:p>
          <a:p>
            <a:pPr lvl="1" algn="thaiDist"/>
            <a:r>
              <a:rPr lang="th-TH" sz="2800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                              จำหน่ายอาหาร และสะสมอาหาร 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EHA </a:t>
            </a:r>
            <a:r>
              <a:rPr lang="th-TH" sz="2800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1002 การจัดการสุขาภิบาลอาหารในตลาด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1003 การจัดการสุขาภิบาลอาหาร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              ในการจำหน่ายสินค้าในที่ทางสาธารณะ         </a:t>
            </a:r>
          </a:p>
          <a:p>
            <a:pPr lvl="1" algn="ctr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6" name="ตัวเชื่อมต่อตรง 5">
            <a:extLst>
              <a:ext uri="{FF2B5EF4-FFF2-40B4-BE49-F238E27FC236}">
                <a16:creationId xmlns:a16="http://schemas.microsoft.com/office/drawing/2014/main" id="{8EDF91CF-E982-4C11-9B28-DE63FB6146CB}"/>
              </a:ext>
            </a:extLst>
          </p:cNvPr>
          <p:cNvCxnSpPr/>
          <p:nvPr/>
        </p:nvCxnSpPr>
        <p:spPr>
          <a:xfrm>
            <a:off x="1577752" y="841276"/>
            <a:ext cx="5616000" cy="0"/>
          </a:xfrm>
          <a:prstGeom prst="line">
            <a:avLst/>
          </a:prstGeom>
          <a:ln w="28575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6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137592" y="1201316"/>
            <a:ext cx="6933751" cy="2927573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2.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2000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การจัดการคุณภาพน้ำบริโภค (</a:t>
            </a:r>
            <a:r>
              <a:rPr lang="en-GB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กระบวนงาน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2001 การจัดการคุณภาพน้ำประปา          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              (ผลิตโดย </a:t>
            </a:r>
            <a:r>
              <a:rPr lang="th-TH" sz="2800" dirty="0" err="1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.) 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2002 การจัดการคุณภาพน้ำประปา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              (ผลิตโดยหน่วยงานอื่น)  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2003 การจัดการคุณภาพตู้น้ำหยอดเหรียญ         </a:t>
            </a:r>
          </a:p>
        </p:txBody>
      </p:sp>
      <p:sp>
        <p:nvSpPr>
          <p:cNvPr id="6" name="ชื่อเรื่อง 2">
            <a:extLst>
              <a:ext uri="{FF2B5EF4-FFF2-40B4-BE49-F238E27FC236}">
                <a16:creationId xmlns:a16="http://schemas.microsoft.com/office/drawing/2014/main" id="{EE6E5051-67C8-4EEA-AFB1-AA8520B78447}"/>
              </a:ext>
            </a:extLst>
          </p:cNvPr>
          <p:cNvSpPr txBox="1">
            <a:spLocks/>
          </p:cNvSpPr>
          <p:nvPr/>
        </p:nvSpPr>
        <p:spPr>
          <a:xfrm>
            <a:off x="1217712" y="121196"/>
            <a:ext cx="6402288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ctr" rtl="0"/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pPr marL="0" lvl="1" algn="ctr" rtl="0"/>
            <a:r>
              <a:rPr lang="th-TH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ประกอบด้วย 9 ประเด็นหลัก ( 20 กระบวนงาน )</a:t>
            </a:r>
          </a:p>
          <a:p>
            <a:pPr lvl="1" algn="ctr"/>
            <a:r>
              <a:rPr lang="en-US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1D5EA7FC-196D-4C9D-89E2-5907321E676E}"/>
              </a:ext>
            </a:extLst>
          </p:cNvPr>
          <p:cNvCxnSpPr/>
          <p:nvPr/>
        </p:nvCxnSpPr>
        <p:spPr>
          <a:xfrm>
            <a:off x="1577752" y="841276"/>
            <a:ext cx="5616000" cy="0"/>
          </a:xfrm>
          <a:prstGeom prst="line">
            <a:avLst/>
          </a:prstGeom>
          <a:ln w="28575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57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209600" y="1554031"/>
            <a:ext cx="7056784" cy="3319693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3.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3000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การจัดการสิ่งปฏิกูล (</a:t>
            </a:r>
            <a:r>
              <a:rPr lang="en-GB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กระบวนงาน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3001 การจัดการส้วมสาธารณะ 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3002 การจัดการสิ่งปฏิกูล</a:t>
            </a:r>
            <a:endParaRPr lang="en-US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4.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4000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การจัดการมูลฝอย (</a:t>
            </a:r>
            <a:r>
              <a:rPr lang="en-GB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กระบวนงาน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4001 การจัดการมูลฝอยทั่วไป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4002 การจัดการมูลฝอยติดเชื้อ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4003 การจัดการมูลฝอยที่เป็นพิษ</a:t>
            </a:r>
          </a:p>
          <a:p>
            <a:pPr lvl="1" algn="thaiDist"/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              หรืออันตรายจากชุมชน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2">
            <a:extLst>
              <a:ext uri="{FF2B5EF4-FFF2-40B4-BE49-F238E27FC236}">
                <a16:creationId xmlns:a16="http://schemas.microsoft.com/office/drawing/2014/main" id="{262A7472-742C-4FB5-927C-25073E6C85DF}"/>
              </a:ext>
            </a:extLst>
          </p:cNvPr>
          <p:cNvSpPr txBox="1">
            <a:spLocks/>
          </p:cNvSpPr>
          <p:nvPr/>
        </p:nvSpPr>
        <p:spPr>
          <a:xfrm>
            <a:off x="1217712" y="121196"/>
            <a:ext cx="6402288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ctr" rtl="0"/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pPr marL="0" lvl="1" algn="ctr" rtl="0"/>
            <a:r>
              <a:rPr lang="th-TH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ประกอบด้วย 9 ประเด็นหลัก ( 20 กระบวนงาน )</a:t>
            </a:r>
          </a:p>
          <a:p>
            <a:pPr lvl="1" algn="ctr"/>
            <a:r>
              <a:rPr lang="en-US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94076B21-4E2B-4C08-9E3B-7A58B94F8C4F}"/>
              </a:ext>
            </a:extLst>
          </p:cNvPr>
          <p:cNvCxnSpPr/>
          <p:nvPr/>
        </p:nvCxnSpPr>
        <p:spPr>
          <a:xfrm>
            <a:off x="1577752" y="841276"/>
            <a:ext cx="5616000" cy="0"/>
          </a:xfrm>
          <a:prstGeom prst="line">
            <a:avLst/>
          </a:prstGeom>
          <a:ln w="28575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54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209600" y="1306286"/>
            <a:ext cx="6537988" cy="3102428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thaiDist" rtl="0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5.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5000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การรองรับภาวะฉุกเฉิน และภัยพิบัติ</a:t>
            </a:r>
          </a:p>
          <a:p>
            <a:pPr lvl="1" algn="thaiDist" rtl="0"/>
            <a:endParaRPr lang="th-TH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6.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6000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การจัดการเหตุรำคาญ</a:t>
            </a:r>
          </a:p>
          <a:p>
            <a:pPr lvl="1" algn="thaiDist"/>
            <a:endParaRPr lang="th-TH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7.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7000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การจัดการกิจการที่เป็นอันตรายต่อสุขภาพ</a:t>
            </a:r>
            <a:endParaRPr lang="en-US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1" algn="thaiDist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8.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8000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การประเมินผลกระทบต่อสุขภาพ</a:t>
            </a:r>
            <a:endParaRPr lang="en-US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2">
            <a:extLst>
              <a:ext uri="{FF2B5EF4-FFF2-40B4-BE49-F238E27FC236}">
                <a16:creationId xmlns:a16="http://schemas.microsoft.com/office/drawing/2014/main" id="{44D22EA9-DDE3-41CE-803D-5602DAAAD370}"/>
              </a:ext>
            </a:extLst>
          </p:cNvPr>
          <p:cNvSpPr txBox="1">
            <a:spLocks/>
          </p:cNvSpPr>
          <p:nvPr/>
        </p:nvSpPr>
        <p:spPr>
          <a:xfrm>
            <a:off x="1217712" y="121196"/>
            <a:ext cx="6402288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ctr" rtl="0"/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pPr marL="0" lvl="1" algn="ctr" rtl="0"/>
            <a:r>
              <a:rPr lang="th-TH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ประกอบด้วย 9 ประเด็นหลัก ( 20 กระบวนงาน )</a:t>
            </a:r>
          </a:p>
          <a:p>
            <a:pPr lvl="1" algn="ctr"/>
            <a:r>
              <a:rPr lang="en-US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00065042-0B1F-4E40-B71D-A26074033FAD}"/>
              </a:ext>
            </a:extLst>
          </p:cNvPr>
          <p:cNvCxnSpPr/>
          <p:nvPr/>
        </p:nvCxnSpPr>
        <p:spPr>
          <a:xfrm>
            <a:off x="1577752" y="841276"/>
            <a:ext cx="5616000" cy="0"/>
          </a:xfrm>
          <a:prstGeom prst="line">
            <a:avLst/>
          </a:prstGeom>
          <a:ln w="28575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34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137592" y="1400898"/>
            <a:ext cx="7344816" cy="2913204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9.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9000 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การบังคับใช้กฎหมาย (</a:t>
            </a:r>
            <a:r>
              <a:rPr lang="en-GB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28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กระบวนงาน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9001 การออกข้อกำหนดของท้องถิ่น</a:t>
            </a:r>
          </a:p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9002 การออกหนังสือรับรองการแจ้ง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9003 การออกใบอนุญาต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9004 การออกคำสั่งทางปกครอง</a:t>
            </a:r>
            <a:endParaRPr lang="en-US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               EHA </a:t>
            </a:r>
            <a:r>
              <a:rPr lang="th-TH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9005 การเปรียบเทียบปรับ และการดำเนินคดี</a:t>
            </a:r>
            <a:r>
              <a:rPr lang="en-US" sz="2800" dirty="0">
                <a:solidFill>
                  <a:srgbClr val="18637B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2800" dirty="0">
              <a:solidFill>
                <a:srgbClr val="18637B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ชื่อเรื่อง 2">
            <a:extLst>
              <a:ext uri="{FF2B5EF4-FFF2-40B4-BE49-F238E27FC236}">
                <a16:creationId xmlns:a16="http://schemas.microsoft.com/office/drawing/2014/main" id="{7C28D383-6A62-48F3-A187-DF6649BFA35E}"/>
              </a:ext>
            </a:extLst>
          </p:cNvPr>
          <p:cNvSpPr txBox="1">
            <a:spLocks/>
          </p:cNvSpPr>
          <p:nvPr/>
        </p:nvSpPr>
        <p:spPr>
          <a:xfrm>
            <a:off x="1217712" y="121196"/>
            <a:ext cx="6402288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 algn="ctr" rtl="0"/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pPr marL="0" lvl="1" algn="ctr" rtl="0"/>
            <a:r>
              <a:rPr lang="th-TH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ประกอบด้วย 9 ประเด็นหลัก ( 20 กระบวนงาน )</a:t>
            </a:r>
          </a:p>
          <a:p>
            <a:pPr lvl="1" algn="ctr"/>
            <a:r>
              <a:rPr lang="en-US" sz="34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endParaRPr lang="th-TH" sz="34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id="{A17C8B8A-D3BF-40B2-A740-7AAA7CB13B71}"/>
              </a:ext>
            </a:extLst>
          </p:cNvPr>
          <p:cNvCxnSpPr/>
          <p:nvPr/>
        </p:nvCxnSpPr>
        <p:spPr>
          <a:xfrm>
            <a:off x="1577752" y="841276"/>
            <a:ext cx="5616000" cy="0"/>
          </a:xfrm>
          <a:prstGeom prst="line">
            <a:avLst/>
          </a:prstGeom>
          <a:ln w="28575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64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1217712" y="86172"/>
            <a:ext cx="6120680" cy="850577"/>
          </a:xfrm>
          <a:prstGeom prst="rect">
            <a:avLst/>
          </a:prstGeom>
          <a:noFill/>
          <a:ln>
            <a:noFill/>
          </a:ln>
        </p:spPr>
        <p:txBody>
          <a:bodyPr lIns="76188" tIns="76188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1" algn="ctr" rtl="0"/>
            <a:r>
              <a:rPr lang="th-TH" sz="3333" dirty="0">
                <a:solidFill>
                  <a:srgbClr val="E60000"/>
                </a:solidFill>
                <a:latin typeface="TH SarabunPSK" pitchFamily="34" charset="-34"/>
                <a:cs typeface="TH SarabunPSK" pitchFamily="34" charset="-34"/>
              </a:rPr>
              <a:t>ทำไมต้องทำ </a:t>
            </a:r>
            <a:r>
              <a:rPr lang="en-US" sz="3333" dirty="0">
                <a:solidFill>
                  <a:srgbClr val="E60000"/>
                </a:solidFill>
                <a:latin typeface="TH SarabunPSK" pitchFamily="34" charset="-34"/>
                <a:cs typeface="TH SarabunPSK" pitchFamily="34" charset="-34"/>
              </a:rPr>
              <a:t>EHA?</a:t>
            </a:r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583937" y="1849388"/>
            <a:ext cx="6744365" cy="3240638"/>
          </a:xfrm>
          <a:prstGeom prst="rect">
            <a:avLst/>
          </a:prstGeom>
          <a:noFill/>
          <a:ln>
            <a:noFill/>
          </a:ln>
        </p:spPr>
        <p:txBody>
          <a:bodyPr lIns="76188" tIns="0" rIns="76188" bIns="76188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lvl="1"/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เพื่อดูแลและคุ้มครองสุขภาพอนามัยของประชาชน </a:t>
            </a:r>
          </a:p>
          <a:p>
            <a:pPr lvl="1"/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ด้วยการบริการอนามัยสิ่งแวดล้อมที่มีมาตรฐาน </a:t>
            </a:r>
            <a:b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ซึ่งเป็นอำนาจหน้าที่ขององค์กรปกครองส่วนท้องถิ่น </a:t>
            </a:r>
            <a:b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ในด้านอนามัยสิ่งแวดล้อม ตาม พรบ.สภาตำบลและ</a:t>
            </a:r>
            <a:b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อบต.</a:t>
            </a:r>
            <a:r>
              <a:rPr lang="en-US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2537 </a:t>
            </a: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ตาม </a:t>
            </a:r>
            <a:r>
              <a:rPr lang="th-TH" sz="3333" dirty="0" err="1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.เทศบาล 2</a:t>
            </a:r>
            <a:r>
              <a:rPr lang="en-US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496</a:t>
            </a: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และ</a:t>
            </a:r>
            <a:b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ตาม พรบ.การสาธารณสุข </a:t>
            </a:r>
            <a:r>
              <a:rPr lang="en-US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2535</a:t>
            </a:r>
            <a:r>
              <a:rPr lang="th-TH" sz="3333" dirty="0">
                <a:solidFill>
                  <a:srgbClr val="18637B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 และที่แก้ไขเพิ่มเติม</a:t>
            </a:r>
          </a:p>
        </p:txBody>
      </p:sp>
      <p:cxnSp>
        <p:nvCxnSpPr>
          <p:cNvPr id="3" name="ตัวเชื่อมต่อตรง 2">
            <a:extLst>
              <a:ext uri="{FF2B5EF4-FFF2-40B4-BE49-F238E27FC236}">
                <a16:creationId xmlns:a16="http://schemas.microsoft.com/office/drawing/2014/main" id="{520CA3F9-BD09-4C86-85D0-A5E5B2E10CC8}"/>
              </a:ext>
            </a:extLst>
          </p:cNvPr>
          <p:cNvCxnSpPr/>
          <p:nvPr/>
        </p:nvCxnSpPr>
        <p:spPr>
          <a:xfrm>
            <a:off x="2873896" y="769268"/>
            <a:ext cx="2880000" cy="0"/>
          </a:xfrm>
          <a:prstGeom prst="line">
            <a:avLst/>
          </a:prstGeom>
          <a:ln w="5715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ลูกศร: ขวา 5">
            <a:extLst>
              <a:ext uri="{FF2B5EF4-FFF2-40B4-BE49-F238E27FC236}">
                <a16:creationId xmlns:a16="http://schemas.microsoft.com/office/drawing/2014/main" id="{BA8861B0-DDB4-46CC-B0C6-E29AEB3CA09B}"/>
              </a:ext>
            </a:extLst>
          </p:cNvPr>
          <p:cNvSpPr/>
          <p:nvPr/>
        </p:nvSpPr>
        <p:spPr>
          <a:xfrm>
            <a:off x="583937" y="2065412"/>
            <a:ext cx="489759" cy="288032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041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1221358" y="34098"/>
            <a:ext cx="6284000" cy="1143000"/>
          </a:xfrm>
        </p:spPr>
        <p:txBody>
          <a:bodyPr>
            <a:noAutofit/>
          </a:bodyPr>
          <a:lstStyle/>
          <a:p>
            <a:pPr lvl="1" algn="ctr" rtl="0"/>
            <a:r>
              <a:rPr lang="th-TH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การจัดการคุณภาพ</a:t>
            </a:r>
            <a:b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ระบบบริการ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อนามัยสิ่งแวดล้อมของ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อปท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EHA </a:t>
            </a:r>
            <a:r>
              <a:rPr lang="th-TH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itchFamily="34" charset="-34"/>
              </a:rPr>
              <a:t>)</a:t>
            </a:r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4266840091"/>
              </p:ext>
            </p:extLst>
          </p:nvPr>
        </p:nvGraphicFramePr>
        <p:xfrm>
          <a:off x="281216" y="1639661"/>
          <a:ext cx="3392713" cy="3292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363358" y="1876422"/>
            <a:ext cx="3111500" cy="47988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2333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 สมัครเข้ารับการประเมิน</a:t>
            </a:r>
          </a:p>
        </p:txBody>
      </p:sp>
      <p:sp>
        <p:nvSpPr>
          <p:cNvPr id="6" name="รูปห้าเหลี่ยม 5"/>
          <p:cNvSpPr/>
          <p:nvPr/>
        </p:nvSpPr>
        <p:spPr>
          <a:xfrm>
            <a:off x="3809183" y="1871062"/>
            <a:ext cx="399142" cy="408214"/>
          </a:xfrm>
          <a:prstGeom prst="homePlate">
            <a:avLst/>
          </a:prstGeom>
          <a:solidFill>
            <a:srgbClr val="48AE76"/>
          </a:solidFill>
          <a:ln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50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363358" y="2873375"/>
            <a:ext cx="3111500" cy="69850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 err="1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สสอ</a:t>
            </a:r>
            <a:r>
              <a:rPr lang="th-TH" sz="2333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. รพ. และ รพ.สต. เป็นผู้ให้คำปรึกษาในการพัฒนา </a:t>
            </a:r>
            <a:r>
              <a:rPr lang="en-US" sz="2333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EHA</a:t>
            </a:r>
            <a:endParaRPr lang="th-TH" sz="2333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รูปห้าเหลี่ยม 7"/>
          <p:cNvSpPr/>
          <p:nvPr/>
        </p:nvSpPr>
        <p:spPr>
          <a:xfrm>
            <a:off x="3809183" y="2973240"/>
            <a:ext cx="399142" cy="408214"/>
          </a:xfrm>
          <a:prstGeom prst="homePlate">
            <a:avLst/>
          </a:prstGeom>
          <a:solidFill>
            <a:srgbClr val="48AE76"/>
          </a:solidFill>
          <a:ln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50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363358" y="4118839"/>
            <a:ext cx="3111500" cy="47988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3B8D6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33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2333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.ร่วมกับ ศอ.6.ประเมิน </a:t>
            </a:r>
            <a:r>
              <a:rPr lang="th-TH" sz="2333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อปท</a:t>
            </a:r>
            <a:r>
              <a:rPr lang="th-TH" sz="2333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</p:txBody>
      </p:sp>
      <p:sp>
        <p:nvSpPr>
          <p:cNvPr id="10" name="รูปห้าเหลี่ยม 9"/>
          <p:cNvSpPr/>
          <p:nvPr/>
        </p:nvSpPr>
        <p:spPr>
          <a:xfrm>
            <a:off x="3809184" y="4145152"/>
            <a:ext cx="399142" cy="408214"/>
          </a:xfrm>
          <a:prstGeom prst="homePlate">
            <a:avLst/>
          </a:prstGeom>
          <a:solidFill>
            <a:srgbClr val="48AE76"/>
          </a:solidFill>
          <a:ln>
            <a:solidFill>
              <a:srgbClr val="00B05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50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224312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นำเสนอ สสจ63">
      <a:majorFont>
        <a:latin typeface="JasmineUPC"/>
        <a:ea typeface=""/>
        <a:cs typeface="JasmineUPC"/>
      </a:majorFont>
      <a:minorFont>
        <a:latin typeface="JasmineUPC"/>
        <a:ea typeface=""/>
        <a:cs typeface="JasmineUP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4835</TotalTime>
  <Words>935</Words>
  <Application>Microsoft Office PowerPoint</Application>
  <PresentationFormat>กำหนดเอง</PresentationFormat>
  <Paragraphs>170</Paragraphs>
  <Slides>19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8" baseType="lpstr">
      <vt:lpstr>Arial</vt:lpstr>
      <vt:lpstr>Calibri</vt:lpstr>
      <vt:lpstr>JasmineUPC</vt:lpstr>
      <vt:lpstr>Nixie One</vt:lpstr>
      <vt:lpstr>Roboto Slab</vt:lpstr>
      <vt:lpstr>TH K2D July8</vt:lpstr>
      <vt:lpstr>TH Kodchasal</vt:lpstr>
      <vt:lpstr>TH SarabunPSK</vt:lpstr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กระบวนการการจัดการคุณภาพ ระบบบริการอนามัยสิ่งแวดล้อมของอปท. ( EHA )</vt:lpstr>
      <vt:lpstr>การจัดการคุณภาพระบบบริการอนามัยสิ่งแวดล้อมของ อปท. (EHA ; Environmental Health Accreditation)</vt:lpstr>
      <vt:lpstr>ผลการประเมิน EHA ปี 2562 </vt:lpstr>
      <vt:lpstr> 2. GREEN&amp;CLEAN Hospital</vt:lpstr>
      <vt:lpstr>เกณฑ์การประเมิน GREEN&amp;CLEAN Hospital</vt:lpstr>
      <vt:lpstr>เกณฑ์การประเมิน GREEN&amp;CLEAN Hospital</vt:lpstr>
      <vt:lpstr>เกณฑ์การประเมิน GREEN&amp;CLEAN Hospital</vt:lpstr>
      <vt:lpstr>เกณฑ์การประเมิน GREEN&amp;CLEAN Hospital</vt:lpstr>
      <vt:lpstr>งานนำเสนอ PowerPoint</vt:lpstr>
      <vt:lpstr>การดำเนินงาน GREEN&amp;CLEAN Hospital ปี 2563</vt:lpstr>
      <vt:lpstr>ขอขอบคุณ</vt:lpstr>
    </vt:vector>
  </TitlesOfParts>
  <Company>PHO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CD</dc:creator>
  <cp:lastModifiedBy>lenovo</cp:lastModifiedBy>
  <cp:revision>328</cp:revision>
  <cp:lastPrinted>2019-09-30T01:34:48Z</cp:lastPrinted>
  <dcterms:created xsi:type="dcterms:W3CDTF">2018-02-23T04:02:53Z</dcterms:created>
  <dcterms:modified xsi:type="dcterms:W3CDTF">2019-11-04T12:26:49Z</dcterms:modified>
</cp:coreProperties>
</file>