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14BC60-334B-4542-B150-233E6E328EB2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C00627-F3FB-43F0-9062-3DFC4A6BCC3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5" y="1556792"/>
            <a:ext cx="3168351" cy="2766122"/>
          </a:xfrm>
        </p:spPr>
        <p:txBody>
          <a:bodyPr>
            <a:normAutofit fontScale="92500" lnSpcReduction="10000"/>
          </a:bodyPr>
          <a:lstStyle/>
          <a:p>
            <a:r>
              <a:rPr lang="th-TH" sz="2100" b="1" dirty="0"/>
              <a:t>ผลการดำเนินการ</a:t>
            </a:r>
            <a:r>
              <a:rPr lang="th-TH" sz="2100" b="1" u="sng" dirty="0"/>
              <a:t>แผนปฏิบัติการ </a:t>
            </a:r>
            <a:r>
              <a:rPr lang="th-TH" sz="2100" b="1" dirty="0"/>
              <a:t>ปี 2562</a:t>
            </a:r>
          </a:p>
          <a:p>
            <a:pPr marL="342900" indent="-342900">
              <a:buFontTx/>
              <a:buChar char="-"/>
            </a:pPr>
            <a:r>
              <a:rPr lang="th-TH" sz="2400" dirty="0"/>
              <a:t>การจัดทำและอนุมัติแผนปฏิบัติการล่าช้า ส่งผลให้การจัดทำโครงการและขออนุมัติจัดกิจกรรมไม่เป็นไปตามระยะเวลาที่กำหนด</a:t>
            </a:r>
          </a:p>
          <a:p>
            <a:pPr marL="342900" indent="-342900">
              <a:buFontTx/>
              <a:buChar char="-"/>
            </a:pPr>
            <a:r>
              <a:rPr lang="th-TH" sz="2400" dirty="0"/>
              <a:t>มีการขอปรับแผนฯและงบประมาณบ่อยครั้ง ส่งผลให้ไม่สามารถควบคุมงบประมาณให้ตรงตามแผนได้ฯ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1932" y="188640"/>
            <a:ext cx="8352928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th-TH" sz="3600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ผลการดำเนินงาน ปัญหาและอุปสรรค การจัดทำแผนปฏิบัติการ โครงการ  และขออนุมัติจัดกิจกรรมตามโครงการ </a:t>
            </a: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6060571" y="1577211"/>
            <a:ext cx="2975925" cy="3463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/>
              <a:t>ผลการดำเนินการ</a:t>
            </a:r>
            <a:r>
              <a:rPr lang="th-TH" b="1" u="sng" dirty="0"/>
              <a:t>อนุมัติจัดกิจกรรม</a:t>
            </a:r>
            <a:r>
              <a:rPr lang="th-TH" b="1" dirty="0"/>
              <a:t>ปี 2562</a:t>
            </a:r>
          </a:p>
          <a:p>
            <a:pPr marL="342900" indent="-342900">
              <a:buFontTx/>
              <a:buChar char="-"/>
            </a:pPr>
            <a:r>
              <a:rPr lang="th-TH" dirty="0"/>
              <a:t>การขออนุมัติจัดกิจกรรมไม่เป็นไปตามระยะเวลาที่กำหนด</a:t>
            </a:r>
          </a:p>
          <a:p>
            <a:pPr marL="342900" indent="-342900">
              <a:buFontTx/>
              <a:buChar char="-"/>
            </a:pPr>
            <a:r>
              <a:rPr lang="th-TH" dirty="0"/>
              <a:t>มีการขอปรับกิจกรรมและงบประมาณบ่อยครั้ง ส่งผลให้การอนุมัติจัดกิจกรรมล่าช้า เนื่องจากต้องจัดกิจกรรมให้ตรงตามระยะเวลาในโครงการ</a:t>
            </a:r>
          </a:p>
          <a:p>
            <a:pPr marL="342900" indent="-342900">
              <a:buFontTx/>
              <a:buChar char="-"/>
            </a:pPr>
            <a:r>
              <a:rPr lang="th-TH" dirty="0"/>
              <a:t>การขออนุมัติจัดกิจกรรมของงบกองทุนหลักประกันสุขภาพท้องถิ่น ดำเนินการส่งขออนุมัติล่าช้า เนื่องจากกองทุนอนุมัติเงินตอนปลายปีงบประมาณ ไม่สามารถจัดกิจกรรมได้ตามแผนฯที่กำหนด</a:t>
            </a:r>
          </a:p>
          <a:p>
            <a:pPr marL="342900" indent="-342900">
              <a:buFontTx/>
              <a:buChar char="-"/>
            </a:pPr>
            <a:r>
              <a:rPr lang="th-TH" dirty="0"/>
              <a:t>กำหนดการ วัน เวลา และสถานที่ ไม่สอดคล้องกับโครงการ</a:t>
            </a: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3131840" y="1577211"/>
            <a:ext cx="2952328" cy="34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/>
              <a:t>ผลการดำเนินการ</a:t>
            </a:r>
            <a:r>
              <a:rPr lang="th-TH" b="1" u="sng" dirty="0"/>
              <a:t>โครงการ</a:t>
            </a:r>
            <a:r>
              <a:rPr lang="th-TH" b="1" dirty="0"/>
              <a:t>ปี 2562</a:t>
            </a:r>
          </a:p>
          <a:p>
            <a:pPr marL="342900" indent="-342900">
              <a:buFontTx/>
              <a:buChar char="-"/>
            </a:pPr>
            <a:r>
              <a:rPr lang="th-TH" dirty="0"/>
              <a:t>การเขียนโครงการไม่สอดคล้องกับงบประมาณในแผนปฏิบัติการ ทำให้มีการแก้ไขและส่งผลให้โครงการอนุมัติล่าช้า</a:t>
            </a:r>
          </a:p>
          <a:p>
            <a:pPr marL="342900" indent="-342900">
              <a:buFontTx/>
              <a:buChar char="-"/>
            </a:pPr>
            <a:r>
              <a:rPr lang="th-TH" dirty="0"/>
              <a:t>การจัดทำโครงการและขออนุมัติจัดกิจกรรมไม่เป็นไปตามระยะเวลาที่กำหนด</a:t>
            </a:r>
          </a:p>
          <a:p>
            <a:pPr marL="342900" indent="-342900">
              <a:buFontTx/>
              <a:buChar char="-"/>
            </a:pPr>
            <a:r>
              <a:rPr lang="th-TH" dirty="0"/>
              <a:t>โครงการไม่ระบุแหล่งงบประมาณที่ชัดเจน </a:t>
            </a:r>
          </a:p>
          <a:p>
            <a:pPr marL="342900" indent="-342900">
              <a:buFontTx/>
              <a:buChar char="-"/>
            </a:pPr>
            <a:r>
              <a:rPr lang="th-TH" dirty="0"/>
              <a:t>ส่งโครงการให้งานยุทธศาสตร์ล่าช้า ทำให้อนุมัติล่าช้า ไม่เป็นไปตามระยะเวลาที่กำหนด</a:t>
            </a:r>
          </a:p>
          <a:p>
            <a:pPr marL="342900" indent="-342900">
              <a:buFontTx/>
              <a:buChar char="-"/>
            </a:pPr>
            <a:endParaRPr lang="th-TH" dirty="0"/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07505" y="5044211"/>
            <a:ext cx="901289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rgbClr val="FF0000"/>
                </a:solidFill>
              </a:rPr>
              <a:t>แผนพัฒนางาน ในปี 2563</a:t>
            </a:r>
          </a:p>
          <a:p>
            <a:pPr marL="342900" indent="-342900">
              <a:buFontTx/>
              <a:buChar char="-"/>
            </a:pPr>
            <a:r>
              <a:rPr lang="th-TH" dirty="0"/>
              <a:t>จัดทำ </a:t>
            </a:r>
            <a:r>
              <a:rPr lang="en-US" dirty="0"/>
              <a:t>Flow Chart</a:t>
            </a:r>
            <a:r>
              <a:rPr lang="th-TH" dirty="0"/>
              <a:t> การจัดทำแผนปฏิบัติการ โครงการ  และขออนุมัติจัดกิจกรรมตามโครงการ ปี 2563 เพื่อกำกับและติดตามให้มีประสิทธิภาพ มีผลสัมฤทธิ์ตามวัตถุประสงค์ ถูกต้องตามระเบียบ ทันเวลา และสามารถตรวจสอบได้</a:t>
            </a:r>
          </a:p>
        </p:txBody>
      </p:sp>
    </p:spTree>
    <p:extLst>
      <p:ext uri="{BB962C8B-B14F-4D97-AF65-F5344CB8AC3E}">
        <p14:creationId xmlns:p14="http://schemas.microsoft.com/office/powerpoint/2010/main" val="752701659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260</Words>
  <Application>Microsoft Office PowerPoint</Application>
  <PresentationFormat>นำเสนอทางหน้าจอ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AngsanaUPC</vt:lpstr>
      <vt:lpstr>Georgia</vt:lpstr>
      <vt:lpstr>Trebuchet MS</vt:lpstr>
      <vt:lpstr>สลิปสตรีม</vt:lpstr>
      <vt:lpstr>ผลการดำเนินงาน ปัญหาและอุปสรรค การจัดทำแผนปฏิบัติการ โครงการ  และขออนุมัติจัดกิจกรรมตามโครงการ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การจัดทำแผนปฏิบัติการ โครงการ และขออนุมัติจัดกิจกรรมตามโครงการ</dc:title>
  <dc:creator>USER</dc:creator>
  <cp:lastModifiedBy>Prachinburi Health Office PHO</cp:lastModifiedBy>
  <cp:revision>15</cp:revision>
  <dcterms:created xsi:type="dcterms:W3CDTF">2019-09-26T02:57:45Z</dcterms:created>
  <dcterms:modified xsi:type="dcterms:W3CDTF">2019-09-30T01:42:22Z</dcterms:modified>
</cp:coreProperties>
</file>