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7F7"/>
    <a:srgbClr val="10DE90"/>
    <a:srgbClr val="10E091"/>
    <a:srgbClr val="0FB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9" autoAdjust="0"/>
    <p:restoredTop sz="94660"/>
  </p:normalViewPr>
  <p:slideViewPr>
    <p:cSldViewPr>
      <p:cViewPr varScale="1">
        <p:scale>
          <a:sx n="66" d="100"/>
          <a:sy n="66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360AA2-D4E3-4270-8B5F-B51DB17D47D5}" type="datetimeFigureOut">
              <a:rPr lang="th-TH" smtClean="0"/>
              <a:t>26/09/62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AD9ECD-6E4D-42DE-A71A-81AFE82A73D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848600" cy="2246089"/>
          </a:xfrm>
        </p:spPr>
        <p:txBody>
          <a:bodyPr/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การดำเนินงานสนับสนุน</a:t>
            </a:r>
            <a:b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 ระบบบริการ</a:t>
            </a:r>
            <a:b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สุขภาพชาวต่างชาติ</a:t>
            </a:r>
            <a:endParaRPr lang="th-TH" sz="48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86600" cy="1752600"/>
          </a:xfrm>
        </p:spPr>
        <p:txBody>
          <a:bodyPr/>
          <a:lstStyle/>
          <a:p>
            <a:pPr algn="ctr"/>
            <a:r>
              <a:rPr lang="th-TH" dirty="0"/>
              <a:t> </a:t>
            </a:r>
            <a:r>
              <a:rPr lang="th-TH" dirty="0" smtClean="0"/>
              <a:t>                       </a:t>
            </a: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2562</a:t>
            </a:r>
            <a:endParaRPr lang="th-TH" sz="4800" b="1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C:\Users\Jee\Desktop\รูปบ้าน\i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126615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9600" b="1" dirty="0" smtClean="0">
              <a:ln w="11430"/>
              <a:solidFill>
                <a:srgbClr val="9933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  <a:p>
            <a:pPr lvl="8" algn="ctr"/>
            <a:r>
              <a:rPr lang="en-US" sz="9600" b="1" dirty="0" smtClean="0">
                <a:ln w="11430"/>
                <a:solidFill>
                  <a:srgbClr val="9933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Thank </a:t>
            </a:r>
            <a:r>
              <a:rPr lang="en-US" sz="9600" b="1" dirty="0">
                <a:ln w="11430"/>
                <a:solidFill>
                  <a:srgbClr val="9933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you</a:t>
            </a:r>
            <a:endParaRPr lang="th-TH" sz="9600" b="1" dirty="0">
              <a:ln w="11430"/>
              <a:solidFill>
                <a:srgbClr val="9933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  <a:p>
            <a:endParaRPr lang="th-TH" dirty="0"/>
          </a:p>
        </p:txBody>
      </p:sp>
      <p:pic>
        <p:nvPicPr>
          <p:cNvPr id="4" name="Picture 4" descr="C:\Users\Yuth02\Desktop\รูปแต่งคปสจ\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3770"/>
            <a:ext cx="1547937" cy="16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ห้าเหลี่ยม 12"/>
          <p:cNvSpPr/>
          <p:nvPr/>
        </p:nvSpPr>
        <p:spPr>
          <a:xfrm>
            <a:off x="3923928" y="1124744"/>
            <a:ext cx="5112568" cy="1080120"/>
          </a:xfrm>
          <a:prstGeom prst="homePlate">
            <a:avLst/>
          </a:prstGeom>
          <a:solidFill>
            <a:srgbClr val="0FB164"/>
          </a:solidFill>
          <a:ln>
            <a:solidFill>
              <a:srgbClr val="0FB1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Structure</a:t>
            </a:r>
            <a:r>
              <a:rPr lang="th-TH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 algn="ctr"/>
            <a:r>
              <a:rPr lang="th-TH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ศูนย์บริการสุขภาพชาวต่างชาติ</a:t>
            </a:r>
            <a:endParaRPr lang="th-TH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3656938" y="1124744"/>
            <a:ext cx="1283485" cy="1080120"/>
          </a:xfrm>
          <a:prstGeom prst="hexagon">
            <a:avLst/>
          </a:prstGeom>
          <a:solidFill>
            <a:srgbClr val="10DE90"/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doni MT Black" pitchFamily="18" charset="0"/>
              </a:rPr>
              <a:t>S</a:t>
            </a:r>
            <a:endParaRPr lang="th-TH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3995936" y="3429000"/>
            <a:ext cx="5112568" cy="1080120"/>
          </a:xfrm>
          <a:prstGeom prst="homePlate">
            <a:avLst/>
          </a:prstGeom>
          <a:solidFill>
            <a:srgbClr val="0FB164"/>
          </a:solidFill>
          <a:ln>
            <a:solidFill>
              <a:srgbClr val="0FB1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4025433" y="5733256"/>
            <a:ext cx="5112568" cy="1080120"/>
          </a:xfrm>
          <a:prstGeom prst="homePlate">
            <a:avLst/>
          </a:prstGeom>
          <a:solidFill>
            <a:srgbClr val="0FB164"/>
          </a:solidFill>
          <a:ln>
            <a:solidFill>
              <a:srgbClr val="0FB16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Mornitor</a:t>
            </a:r>
            <a:r>
              <a:rPr lang="en-US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&amp; Evaluation</a:t>
            </a:r>
            <a:r>
              <a:rPr lang="th-TH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 algn="ctr"/>
            <a:r>
              <a:rPr lang="th-TH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สรุปและนำเสนอผลงาน</a:t>
            </a:r>
            <a:endParaRPr lang="th-TH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 rot="10800000">
            <a:off x="0" y="2276871"/>
            <a:ext cx="4572000" cy="1080120"/>
          </a:xfrm>
          <a:prstGeom prst="homePlate">
            <a:avLst>
              <a:gd name="adj" fmla="val 48432"/>
            </a:avLst>
          </a:prstGeom>
          <a:solidFill>
            <a:srgbClr val="10DE90"/>
          </a:solidFill>
          <a:ln>
            <a:solidFill>
              <a:srgbClr val="10DE9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รูปห้าเหลี่ยม 16"/>
          <p:cNvSpPr/>
          <p:nvPr/>
        </p:nvSpPr>
        <p:spPr>
          <a:xfrm rot="10800000">
            <a:off x="25946" y="4582579"/>
            <a:ext cx="4716016" cy="1080120"/>
          </a:xfrm>
          <a:prstGeom prst="homePlate">
            <a:avLst>
              <a:gd name="adj" fmla="val 48432"/>
            </a:avLst>
          </a:prstGeom>
          <a:solidFill>
            <a:srgbClr val="10DE90"/>
          </a:solidFill>
          <a:ln>
            <a:solidFill>
              <a:srgbClr val="10DE9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3720563" y="4581128"/>
            <a:ext cx="1283485" cy="1080120"/>
          </a:xfrm>
          <a:prstGeom prst="hexagon">
            <a:avLst/>
          </a:prstGeom>
          <a:solidFill>
            <a:srgbClr val="0FB164"/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doni MT Black" pitchFamily="18" charset="0"/>
              </a:rPr>
              <a:t>I</a:t>
            </a:r>
            <a:endParaRPr lang="th-TH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1" name="รูปหกเหลี่ยม 10"/>
          <p:cNvSpPr/>
          <p:nvPr/>
        </p:nvSpPr>
        <p:spPr>
          <a:xfrm>
            <a:off x="3635896" y="2276871"/>
            <a:ext cx="1283485" cy="1080120"/>
          </a:xfrm>
          <a:prstGeom prst="hexagon">
            <a:avLst/>
          </a:prstGeom>
          <a:solidFill>
            <a:srgbClr val="0FB164"/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doni MT Black" pitchFamily="18" charset="0"/>
              </a:rPr>
              <a:t>I</a:t>
            </a:r>
            <a:endParaRPr lang="th-TH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8" name="รูปหกเหลี่ยม 7"/>
          <p:cNvSpPr/>
          <p:nvPr/>
        </p:nvSpPr>
        <p:spPr>
          <a:xfrm>
            <a:off x="3714233" y="5733256"/>
            <a:ext cx="1283485" cy="1080120"/>
          </a:xfrm>
          <a:prstGeom prst="hexagon">
            <a:avLst/>
          </a:prstGeom>
          <a:solidFill>
            <a:srgbClr val="10DE90"/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doni MT Black" pitchFamily="18" charset="0"/>
              </a:rPr>
              <a:t>M</a:t>
            </a:r>
            <a:endParaRPr lang="th-TH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9" name="รูปหกเหลี่ยม 8"/>
          <p:cNvSpPr/>
          <p:nvPr/>
        </p:nvSpPr>
        <p:spPr>
          <a:xfrm>
            <a:off x="3688916" y="3429000"/>
            <a:ext cx="1283485" cy="1080120"/>
          </a:xfrm>
          <a:prstGeom prst="hexagon">
            <a:avLst/>
          </a:prstGeom>
          <a:solidFill>
            <a:srgbClr val="10DE90"/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doni MT Black" pitchFamily="18" charset="0"/>
              </a:rPr>
              <a:t>I</a:t>
            </a:r>
            <a:endParaRPr lang="th-TH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936" y="2339877"/>
            <a:ext cx="302433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Information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หนังสือแนวทางคู่มือภาษา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936" y="4645585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TH SarabunPSK" pitchFamily="34" charset="-34"/>
                <a:cs typeface="TH SarabunPSK" pitchFamily="34" charset="-34"/>
              </a:rPr>
              <a:t>Innnovation</a:t>
            </a:r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TH SarabunPSK" pitchFamily="34" charset="-34"/>
                <a:cs typeface="TH SarabunPSK" pitchFamily="34" charset="-34"/>
              </a:rPr>
              <a:t>นวัตกรรม</a:t>
            </a:r>
          </a:p>
          <a:p>
            <a:r>
              <a:rPr lang="th-TH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latin typeface="TH SarabunPSK" pitchFamily="34" charset="-34"/>
                <a:cs typeface="TH SarabunPSK" pitchFamily="34" charset="-34"/>
              </a:rPr>
              <a:t>นำเสนอระบบคิวคิว</a:t>
            </a:r>
            <a:endParaRPr lang="th-TH" dirty="0">
              <a:ln>
                <a:solidFill>
                  <a:schemeClr val="bg1">
                    <a:lumMod val="50000"/>
                  </a:schemeClr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9380" y="3457548"/>
            <a:ext cx="4048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Intervention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อบรมบุคลากรต้นแบบ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การให้ข้อมูลบริการผ่านเว็บไซต์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" y="885895"/>
            <a:ext cx="801639" cy="13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คำบรรยายภาพแบบเมฆ 26"/>
          <p:cNvSpPr/>
          <p:nvPr/>
        </p:nvSpPr>
        <p:spPr>
          <a:xfrm>
            <a:off x="759676" y="332527"/>
            <a:ext cx="3164251" cy="1345538"/>
          </a:xfrm>
          <a:prstGeom prst="cloudCallout">
            <a:avLst>
              <a:gd name="adj1" fmla="val -53543"/>
              <a:gd name="adj2" fmla="val 41570"/>
            </a:avLst>
          </a:prstGeom>
          <a:solidFill>
            <a:srgbClr val="ADA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ศูนย์ประสานงานเครือข่ายประชาคมอาเซียนด้านการสาธารณสุข</a:t>
            </a:r>
            <a:r>
              <a:rPr lang="en-US" sz="16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1600" b="1" dirty="0" err="1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ศคอส</a:t>
            </a:r>
            <a:endParaRPr lang="th-TH" sz="16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01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สรุปผลการดำเนินงาน</a:t>
            </a:r>
            <a:endParaRPr lang="th-TH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1. พัฒนาระบบบริการสุขภาพชาวต่างชาติ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/>
            </a:r>
            <a:b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</a:b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ตาม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เกณฑ์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SIM III</a:t>
            </a:r>
          </a:p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1.1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จัดตั้งศูนย์บริการสุขภาพชาวต่างชาติใน </a:t>
            </a:r>
            <a:r>
              <a:rPr lang="th-TH" sz="4400" b="1" dirty="0" err="1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รพช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.คือ รพ.นาดี ,รพ.</a:t>
            </a:r>
            <a:r>
              <a:rPr lang="th-TH" sz="4400" b="1" dirty="0" err="1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ประจันต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คาม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และ</a:t>
            </a:r>
            <a:b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</a:b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ea typeface="Tahoma" pitchFamily="34" charset="0"/>
                <a:cs typeface="BrowalliaUPC" pitchFamily="34" charset="-34"/>
              </a:rPr>
              <a:t>รพ.บ้านสร้าง</a:t>
            </a:r>
          </a:p>
          <a:p>
            <a:endParaRPr lang="th-TH" sz="40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ศูนย์บริการสุขภาพชาวต่างชาติ</a:t>
            </a:r>
            <a:endParaRPr lang="th-TH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 \JeeNa\งานอาเซียนปี 2560\ภาพกิจกรรมอาเซียนปี 2558-2560\1\1500619717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33" y="1412777"/>
            <a:ext cx="2748611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 descr="C:\Users\Jee\Desktop\12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7"/>
            <a:ext cx="237626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711697" cy="16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โครงการอาเซียนปี 2562\รูปการให้บริการ รพ.บ้านสร้าง\977xป้าย ศบต. บ้านสร้า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63" y="3717031"/>
            <a:ext cx="2296997" cy="30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คู่มือภาษาต่างประเทศ</a:t>
            </a:r>
            <a:endParaRPr lang="th-TH" sz="60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th-TH" dirty="0"/>
          </a:p>
        </p:txBody>
      </p:sp>
      <p:pic>
        <p:nvPicPr>
          <p:cNvPr id="1029" name="Picture 5" descr="D:\โครงการอาเซียนปี 2562\รูปการให้บริการ รพ.บ้านสร้าง\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ภาพพี่จี\Instagram\IMG_20170722_075659_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164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5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จัดอบรม/ประชุมเชิงปฏิบัติการพัฒนาศักยภาพบุคลากรทางภาษา</a:t>
            </a:r>
            <a:endParaRPr lang="th-TH" sz="44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pic>
        <p:nvPicPr>
          <p:cNvPr id="2050" name="Picture 2" descr="D:\โครงการอาเซียนปี 2562\รูปภาพจัดกิจกรรม รพ.กบินทร์บุรีจัดอบรมฟื้นฟูภาษาอังกฤษ 11-12 ก.ค. 2562\62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9" y="2276873"/>
            <a:ext cx="37136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โครงการอาเซียนปี 2562\รูปการให้บริการ รพ.บ้านสร้าง\246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3"/>
            <a:ext cx="3816425" cy="33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7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พัฒนาระบบข้อมูลสารสนเทศด้านสุขภาพประชากร</a:t>
            </a:r>
            <a:endParaRPr lang="th-TH" sz="44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074" name="Picture 2" descr="D:\ยืมเงินอบรมบันทึกข้อมูล 1 - 2 สิงหาคม 2562\รูปอบรมข้อมูล 1-2 ส.ค.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33" y="1600200"/>
            <a:ext cx="650533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จัดประชุมเชิงปฏิบัติการสรุปผลการดำเนินงานและนำเสนอผลงานวิชาการ และการพัฒนาระบบบริการสุขภาพชาวต่างชาติ ปี 2562</a:t>
            </a:r>
            <a:endParaRPr lang="th-TH" sz="4400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098" name="Picture 2" descr="D:\โครงการอาเซียนสรุปผลงาน รูปจัดกิจกรรม 19 -20 ก.ย. 2562\ประชุมวิชาการ จ.ปราจีนบุรี ปี 2562_๑๙๐๙๒๓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3"/>
            <a:ext cx="3240360" cy="35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โครงการอาเซียนสรุปผลงาน รูปจัดกิจกรรม 19 -20 ก.ย. 2562\IMG20190919120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600400" cy="35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3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แผนการพัฒนาในปี 2563</a:t>
            </a:r>
            <a:endParaRPr lang="th-TH" sz="44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sz="4400" dirty="0" smtClean="0">
                <a:latin typeface="BrowalliaUPC" pitchFamily="34" charset="-34"/>
                <a:cs typeface="BrowalliaUPC" pitchFamily="34" charset="-34"/>
              </a:rPr>
              <a:t>** </a:t>
            </a: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พัฒนารูปแบบบริการสุขภาพชาวต่างชาติ </a:t>
            </a:r>
            <a:r>
              <a:rPr lang="th-TH" sz="4400" dirty="0" smtClean="0">
                <a:latin typeface="BrowalliaUPC" pitchFamily="34" charset="-34"/>
                <a:cs typeface="BrowalliaUPC" pitchFamily="34" charset="-34"/>
              </a:rPr>
              <a:t>***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การจัดทำระบบคิวบริการทันตก</a:t>
            </a:r>
            <a:r>
              <a:rPr lang="th-TH" sz="4400" b="1" dirty="0" err="1" smtClean="0">
                <a:latin typeface="BrowalliaUPC" pitchFamily="34" charset="-34"/>
                <a:cs typeface="BrowalliaUPC" pitchFamily="34" charset="-34"/>
              </a:rPr>
              <a:t>รรม</a:t>
            </a: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สำหรับผู้ป่วยต่างชาติในโรงพยาบาลส่งเสริมสุขภาพต้นแบบ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การจัดทำโครงการประชุมเชิงปฏิบัติการพัฒนาระบบข้อมูลการให้บริการสุขภาพชาวต่างชาติ</a:t>
            </a:r>
            <a:endParaRPr lang="th-TH" sz="4400" b="1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6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160</Words>
  <Application>Microsoft Office PowerPoint</Application>
  <PresentationFormat>นำเสนอทางหน้าจอ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ความชัดเจน</vt:lpstr>
      <vt:lpstr> การดำเนินงานสนับสนุน การพัฒนา ระบบบริการ สุขภาพชาวต่างชาติ</vt:lpstr>
      <vt:lpstr>งานนำเสนอ PowerPoint</vt:lpstr>
      <vt:lpstr>สรุปผลการดำเนินงาน</vt:lpstr>
      <vt:lpstr>          ศูนย์บริการสุขภาพชาวต่างชาติ</vt:lpstr>
      <vt:lpstr>คู่มือภาษาต่างประเทศ</vt:lpstr>
      <vt:lpstr>จัดอบรม/ประชุมเชิงปฏิบัติการพัฒนาศักยภาพบุคลากรทางภาษา</vt:lpstr>
      <vt:lpstr>พัฒนาระบบข้อมูลสารสนเทศด้านสุขภาพประชากร</vt:lpstr>
      <vt:lpstr>จัดประชุมเชิงปฏิบัติการสรุปผลการดำเนินงานและนำเสนอผลงานวิชาการ และการพัฒนาระบบบริการสุขภาพชาวต่างชาติ ปี 2562</vt:lpstr>
      <vt:lpstr>แผนการพัฒนาในปี 2563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การดำเนินงานสนับสนุนการพัฒนาระบบบริการสุขภาพชาวต่างชาติ</dc:title>
  <dc:creator>Jee</dc:creator>
  <cp:lastModifiedBy>Jee</cp:lastModifiedBy>
  <cp:revision>17</cp:revision>
  <dcterms:created xsi:type="dcterms:W3CDTF">2019-09-26T03:40:31Z</dcterms:created>
  <dcterms:modified xsi:type="dcterms:W3CDTF">2019-09-26T09:33:17Z</dcterms:modified>
</cp:coreProperties>
</file>