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sldIdLst>
    <p:sldId id="257" r:id="rId2"/>
    <p:sldId id="304" r:id="rId3"/>
    <p:sldId id="272" r:id="rId4"/>
    <p:sldId id="303" r:id="rId5"/>
    <p:sldId id="291" r:id="rId6"/>
    <p:sldId id="294" r:id="rId7"/>
    <p:sldId id="293" r:id="rId8"/>
    <p:sldId id="295" r:id="rId9"/>
    <p:sldId id="296" r:id="rId10"/>
    <p:sldId id="297" r:id="rId11"/>
    <p:sldId id="305" r:id="rId12"/>
    <p:sldId id="299" r:id="rId13"/>
    <p:sldId id="300" r:id="rId14"/>
    <p:sldId id="301" r:id="rId15"/>
    <p:sldId id="302" r:id="rId16"/>
    <p:sldId id="263" r:id="rId17"/>
  </p:sldIdLst>
  <p:sldSz cx="9144000" cy="5143500" type="screen16x9"/>
  <p:notesSz cx="6858000" cy="9144000"/>
  <p:embeddedFontLst>
    <p:embeddedFont>
      <p:font typeface="Angsana New" panose="02020603050405020304" pitchFamily="18" charset="-34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TH SarabunPSK" panose="020B0500040200020003" pitchFamily="34" charset="-34"/>
      <p:regular r:id="rId27"/>
      <p:bold r:id="rId28"/>
      <p:italic r:id="rId29"/>
      <p:boldItalic r:id="rId30"/>
    </p:embeddedFont>
    <p:embeddedFont>
      <p:font typeface="Arial Unicode MS" panose="020B0604020202020204" pitchFamily="34" charset="-128"/>
      <p:regular r:id="rId31"/>
    </p:embeddedFont>
    <p:embeddedFont>
      <p:font typeface="Cordia New" panose="020B0304020202020204" pitchFamily="34" charset="-34"/>
      <p:regular r:id="rId32"/>
      <p:bold r:id="rId33"/>
      <p:italic r:id="rId34"/>
      <p:boldItalic r:id="rId35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FFCC"/>
    <a:srgbClr val="B9F175"/>
    <a:srgbClr val="FCD380"/>
    <a:srgbClr val="90E482"/>
    <a:srgbClr val="99FF66"/>
    <a:srgbClr val="FF99FF"/>
    <a:srgbClr val="FF66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388" autoAdjust="0"/>
  </p:normalViewPr>
  <p:slideViewPr>
    <p:cSldViewPr>
      <p:cViewPr>
        <p:scale>
          <a:sx n="100" d="100"/>
          <a:sy n="100" d="100"/>
        </p:scale>
        <p:origin x="-702" y="-29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คอลัมน์1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78-4142-B342-92080C4FAF24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578-4142-B342-92080C4FAF24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578-4142-B342-92080C4FAF24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716-4A50-9D8E-ABEE65E6D03D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716-4A50-9D8E-ABEE65E6D03D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716-4A50-9D8E-ABEE65E6D03D}"/>
              </c:ext>
            </c:extLst>
          </c:dPt>
          <c:dPt>
            <c:idx val="6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6578-4142-B342-92080C4FAF24}"/>
              </c:ext>
            </c:extLst>
          </c:dPt>
          <c:dPt>
            <c:idx val="7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6578-4142-B342-92080C4FAF24}"/>
              </c:ext>
            </c:extLst>
          </c:dPt>
          <c:dPt>
            <c:idx val="8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6578-4142-B342-92080C4FAF24}"/>
              </c:ext>
            </c:extLst>
          </c:dPt>
          <c:dPt>
            <c:idx val="9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6578-4142-B342-92080C4FAF24}"/>
              </c:ext>
            </c:extLst>
          </c:dPt>
          <c:dPt>
            <c:idx val="10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6578-4142-B342-92080C4FAF24}"/>
              </c:ext>
            </c:extLst>
          </c:dPt>
          <c:dPt>
            <c:idx val="11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F716-4A50-9D8E-ABEE65E6D03D}"/>
              </c:ext>
            </c:extLst>
          </c:dPt>
          <c:dPt>
            <c:idx val="12"/>
            <c:invertIfNegative val="0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716-4A50-9D8E-ABEE65E6D03D}"/>
              </c:ext>
            </c:extLst>
          </c:dPt>
          <c:dLbls>
            <c:dLbl>
              <c:idx val="3"/>
              <c:layout>
                <c:manualLayout>
                  <c:x val="-1.5742347762510364E-2"/>
                  <c:y val="-1.75022363968729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16-4A50-9D8E-ABEE65E6D03D}"/>
                </c:ext>
              </c:extLst>
            </c:dLbl>
            <c:dLbl>
              <c:idx val="4"/>
              <c:layout>
                <c:manualLayout>
                  <c:x val="-2.3801520809958736E-3"/>
                  <c:y val="-9.343467195265499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16-4A50-9D8E-ABEE65E6D03D}"/>
                </c:ext>
              </c:extLst>
            </c:dLbl>
            <c:dLbl>
              <c:idx val="5"/>
              <c:layout>
                <c:manualLayout>
                  <c:x val="1.0493753747401767E-5"/>
                  <c:y val="1.09975807285780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16-4A50-9D8E-ABEE65E6D03D}"/>
                </c:ext>
              </c:extLst>
            </c:dLbl>
            <c:dLbl>
              <c:idx val="10"/>
              <c:layout>
                <c:manualLayout>
                  <c:x val="9.5814409386382738E-17"/>
                  <c:y val="1.216339946902451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0"/>
                  <c:y val="2.56609128299657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716-4A50-9D8E-ABEE65E6D03D}"/>
                </c:ext>
              </c:extLst>
            </c:dLbl>
            <c:dLbl>
              <c:idx val="12"/>
              <c:layout>
                <c:manualLayout>
                  <c:x val="0"/>
                  <c:y val="1.82450992035367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Sheet1!$A$2:$A$14</c:f>
              <c:strCach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ประเทศ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21.19</c:v>
                </c:pt>
                <c:pt idx="1">
                  <c:v>21.91</c:v>
                </c:pt>
                <c:pt idx="2">
                  <c:v>23.78</c:v>
                </c:pt>
                <c:pt idx="3">
                  <c:v>17.82</c:v>
                </c:pt>
                <c:pt idx="4">
                  <c:v>18.66</c:v>
                </c:pt>
                <c:pt idx="5">
                  <c:v>18.36</c:v>
                </c:pt>
                <c:pt idx="6">
                  <c:v>25.92</c:v>
                </c:pt>
                <c:pt idx="7">
                  <c:v>26.22</c:v>
                </c:pt>
                <c:pt idx="8">
                  <c:v>19.05</c:v>
                </c:pt>
                <c:pt idx="9">
                  <c:v>22.21</c:v>
                </c:pt>
                <c:pt idx="10">
                  <c:v>20.63</c:v>
                </c:pt>
                <c:pt idx="11">
                  <c:v>22.41</c:v>
                </c:pt>
                <c:pt idx="12">
                  <c:v>21.43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F716-4A50-9D8E-ABEE65E6D03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4"/>
        <c:axId val="217490560"/>
        <c:axId val="217777280"/>
      </c:barChart>
      <c:catAx>
        <c:axId val="217490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217777280"/>
        <c:crosses val="autoZero"/>
        <c:auto val="1"/>
        <c:lblAlgn val="ctr"/>
        <c:lblOffset val="100"/>
        <c:noMultiLvlLbl val="0"/>
      </c:catAx>
      <c:valAx>
        <c:axId val="2177772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400" b="1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217490560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328766749049745E-2"/>
          <c:y val="6.3823667471100784E-2"/>
          <c:w val="0.87586693463932064"/>
          <c:h val="0.767447523772150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ชุดข้อมูล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26E-4E64-9053-F082304673F3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0D4-47CA-A5CE-036F43066DE4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0D4-47CA-A5CE-036F43066DE4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0D4-47CA-A5CE-036F43066DE4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26E-4E64-9053-F082304673F3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26E-4E64-9053-F082304673F3}"/>
              </c:ext>
            </c:extLst>
          </c:dPt>
          <c:dPt>
            <c:idx val="6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0D4-47CA-A5CE-036F43066DE4}"/>
              </c:ext>
            </c:extLst>
          </c:dPt>
          <c:dPt>
            <c:idx val="7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626E-4E64-9053-F082304673F3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0D4-47CA-A5CE-036F43066DE4}"/>
              </c:ext>
            </c:extLst>
          </c:dPt>
          <c:dLbls>
            <c:dLbl>
              <c:idx val="3"/>
              <c:layout>
                <c:manualLayout>
                  <c:x val="0"/>
                  <c:y val="1.92413747128944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5.7825997475690312E-3"/>
                  <c:y val="1.35795037172554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0D4-47CA-A5CE-036F43066DE4}"/>
                </c:ext>
              </c:extLst>
            </c:dLbl>
            <c:dLbl>
              <c:idx val="8"/>
              <c:layout>
                <c:manualLayout>
                  <c:x val="5.782372086161647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0D4-47CA-A5CE-036F43066D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สมุทรปราการ</c:v>
                </c:pt>
                <c:pt idx="1">
                  <c:v>ชลบุรี</c:v>
                </c:pt>
                <c:pt idx="2">
                  <c:v>ระยอง</c:v>
                </c:pt>
                <c:pt idx="3">
                  <c:v>จันทบุรี</c:v>
                </c:pt>
                <c:pt idx="4">
                  <c:v>ตราด</c:v>
                </c:pt>
                <c:pt idx="5">
                  <c:v>ฉะเชิงเทรา</c:v>
                </c:pt>
                <c:pt idx="6">
                  <c:v>ปราจีนบุรี</c:v>
                </c:pt>
                <c:pt idx="7">
                  <c:v>สระแก้ว</c:v>
                </c:pt>
                <c:pt idx="8">
                  <c:v>รวมเขต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18.88</c:v>
                </c:pt>
                <c:pt idx="1">
                  <c:v>15.58</c:v>
                </c:pt>
                <c:pt idx="2">
                  <c:v>14.7</c:v>
                </c:pt>
                <c:pt idx="3">
                  <c:v>16.559999999999999</c:v>
                </c:pt>
                <c:pt idx="4">
                  <c:v>19.23</c:v>
                </c:pt>
                <c:pt idx="5">
                  <c:v>21.66</c:v>
                </c:pt>
                <c:pt idx="6">
                  <c:v>25.18</c:v>
                </c:pt>
                <c:pt idx="7">
                  <c:v>18.920000000000002</c:v>
                </c:pt>
                <c:pt idx="8">
                  <c:v>18.36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F0D4-47CA-A5CE-036F43066DE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8124672"/>
        <c:axId val="218135168"/>
      </c:barChart>
      <c:catAx>
        <c:axId val="218124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218135168"/>
        <c:crosses val="autoZero"/>
        <c:auto val="1"/>
        <c:lblAlgn val="ctr"/>
        <c:lblOffset val="100"/>
        <c:noMultiLvlLbl val="0"/>
      </c:catAx>
      <c:valAx>
        <c:axId val="2181351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218124672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คอลัมน์1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78-4142-B342-92080C4FAF24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578-4142-B342-92080C4FAF24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578-4142-B342-92080C4FAF24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716-4A50-9D8E-ABEE65E6D03D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716-4A50-9D8E-ABEE65E6D03D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716-4A50-9D8E-ABEE65E6D03D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6578-4142-B342-92080C4FAF24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6578-4142-B342-92080C4FAF24}"/>
              </c:ext>
            </c:extLst>
          </c:dPt>
          <c:dPt>
            <c:idx val="8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6578-4142-B342-92080C4FAF24}"/>
              </c:ext>
            </c:extLst>
          </c:dPt>
          <c:dPt>
            <c:idx val="9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6578-4142-B342-92080C4FAF24}"/>
              </c:ext>
            </c:extLst>
          </c:dPt>
          <c:dPt>
            <c:idx val="10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6578-4142-B342-92080C4FAF24}"/>
              </c:ext>
            </c:extLst>
          </c:dPt>
          <c:dPt>
            <c:idx val="11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F716-4A50-9D8E-ABEE65E6D03D}"/>
              </c:ext>
            </c:extLst>
          </c:dPt>
          <c:dPt>
            <c:idx val="12"/>
            <c:invertIfNegative val="0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716-4A50-9D8E-ABEE65E6D03D}"/>
              </c:ext>
            </c:extLst>
          </c:dPt>
          <c:dLbls>
            <c:dLbl>
              <c:idx val="2"/>
              <c:layout>
                <c:manualLayout>
                  <c:x val="1.4577674440814183E-3"/>
                  <c:y val="2.07493285059829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6224891964510364E-3"/>
                  <c:y val="2.39965167268996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16-4A50-9D8E-ABEE65E6D03D}"/>
                </c:ext>
              </c:extLst>
            </c:dLbl>
            <c:dLbl>
              <c:idx val="4"/>
              <c:layout>
                <c:manualLayout>
                  <c:x val="-9.224109591053762E-4"/>
                  <c:y val="2.42075499236468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16-4A50-9D8E-ABEE65E6D03D}"/>
                </c:ext>
              </c:extLst>
            </c:dLbl>
            <c:dLbl>
              <c:idx val="5"/>
              <c:layout>
                <c:manualLayout>
                  <c:x val="1.0493753747401767E-5"/>
                  <c:y val="1.09975807285780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16-4A50-9D8E-ABEE65E6D03D}"/>
                </c:ext>
              </c:extLst>
            </c:dLbl>
            <c:dLbl>
              <c:idx val="6"/>
              <c:layout>
                <c:manualLayout>
                  <c:x val="2.9155348881628367E-3"/>
                  <c:y val="2.07493285059829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9.5814409386382738E-17"/>
                  <c:y val="1.216339946902451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0"/>
                  <c:y val="2.56609128299657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716-4A50-9D8E-ABEE65E6D03D}"/>
                </c:ext>
              </c:extLst>
            </c:dLbl>
            <c:dLbl>
              <c:idx val="12"/>
              <c:layout>
                <c:manualLayout>
                  <c:x val="0"/>
                  <c:y val="1.82450992035367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เมืองปราจีนบุรี</c:v>
                </c:pt>
                <c:pt idx="1">
                  <c:v>กบินทร์บุรี</c:v>
                </c:pt>
                <c:pt idx="2">
                  <c:v>นาดี</c:v>
                </c:pt>
                <c:pt idx="3">
                  <c:v>บ้านสร้าง</c:v>
                </c:pt>
                <c:pt idx="4">
                  <c:v>ประจันตคาม</c:v>
                </c:pt>
                <c:pt idx="5">
                  <c:v>ศรีมหาโพธิ</c:v>
                </c:pt>
                <c:pt idx="6">
                  <c:v>ศรีมโหสถ</c:v>
                </c:pt>
                <c:pt idx="7">
                  <c:v>จังหวัด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29.91</c:v>
                </c:pt>
                <c:pt idx="1">
                  <c:v>17.309999999999999</c:v>
                </c:pt>
                <c:pt idx="2">
                  <c:v>20.47</c:v>
                </c:pt>
                <c:pt idx="3">
                  <c:v>13.81</c:v>
                </c:pt>
                <c:pt idx="4">
                  <c:v>42.84</c:v>
                </c:pt>
                <c:pt idx="5">
                  <c:v>29.63</c:v>
                </c:pt>
                <c:pt idx="6">
                  <c:v>12.92</c:v>
                </c:pt>
                <c:pt idx="7">
                  <c:v>25.18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F716-4A50-9D8E-ABEE65E6D03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4"/>
        <c:axId val="218683648"/>
        <c:axId val="218974464"/>
      </c:barChart>
      <c:catAx>
        <c:axId val="218683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218974464"/>
        <c:crosses val="autoZero"/>
        <c:auto val="1"/>
        <c:lblAlgn val="ctr"/>
        <c:lblOffset val="100"/>
        <c:noMultiLvlLbl val="0"/>
      </c:catAx>
      <c:valAx>
        <c:axId val="2189744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400" b="1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218683648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27D88-4666-43B3-9F4C-1EAB71073783}" type="datetimeFigureOut">
              <a:rPr lang="th-TH" smtClean="0"/>
              <a:t>02/10/62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6A009-3E9A-4BF8-AA90-943CCA873A3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704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6A009-3E9A-4BF8-AA90-943CCA873A31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64611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6A009-3E9A-4BF8-AA90-943CCA873A31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64611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29BFB55-A802-447E-A910-BBD71F40588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Right Triangle 2">
            <a:extLst>
              <a:ext uri="{FF2B5EF4-FFF2-40B4-BE49-F238E27FC236}">
                <a16:creationId xmlns="" xmlns:a16="http://schemas.microsoft.com/office/drawing/2014/main" id="{6457B7BB-CD07-47C5-9965-2FA032CA8D5B}"/>
              </a:ext>
            </a:extLst>
          </p:cNvPr>
          <p:cNvSpPr/>
          <p:nvPr userDrawn="1"/>
        </p:nvSpPr>
        <p:spPr>
          <a:xfrm flipH="1">
            <a:off x="6039134" y="0"/>
            <a:ext cx="3104864" cy="51435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Right Triangle 3">
            <a:extLst>
              <a:ext uri="{FF2B5EF4-FFF2-40B4-BE49-F238E27FC236}">
                <a16:creationId xmlns="" xmlns:a16="http://schemas.microsoft.com/office/drawing/2014/main" id="{B81EF693-46E2-4180-A982-14109E40CB06}"/>
              </a:ext>
            </a:extLst>
          </p:cNvPr>
          <p:cNvSpPr/>
          <p:nvPr userDrawn="1"/>
        </p:nvSpPr>
        <p:spPr>
          <a:xfrm rot="10800000" flipH="1">
            <a:off x="3" y="0"/>
            <a:ext cx="3104864" cy="51435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480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94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83938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354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microsoft.com/office/2007/relationships/hdphoto" Target="../media/hdphoto7.wdp"/><Relationship Id="rId18" Type="http://schemas.openxmlformats.org/officeDocument/2006/relationships/image" Target="../media/image23.jpeg"/><Relationship Id="rId3" Type="http://schemas.microsoft.com/office/2007/relationships/hdphoto" Target="../media/hdphoto2.wdp"/><Relationship Id="rId21" Type="http://schemas.microsoft.com/office/2007/relationships/hdphoto" Target="../media/hdphoto11.wdp"/><Relationship Id="rId7" Type="http://schemas.microsoft.com/office/2007/relationships/hdphoto" Target="../media/hdphoto4.wdp"/><Relationship Id="rId12" Type="http://schemas.openxmlformats.org/officeDocument/2006/relationships/image" Target="../media/image20.jpeg"/><Relationship Id="rId17" Type="http://schemas.microsoft.com/office/2007/relationships/hdphoto" Target="../media/hdphoto9.wdp"/><Relationship Id="rId25" Type="http://schemas.microsoft.com/office/2007/relationships/hdphoto" Target="../media/hdphoto13.wdp"/><Relationship Id="rId2" Type="http://schemas.openxmlformats.org/officeDocument/2006/relationships/image" Target="../media/image15.jpeg"/><Relationship Id="rId16" Type="http://schemas.openxmlformats.org/officeDocument/2006/relationships/image" Target="../media/image22.pn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microsoft.com/office/2007/relationships/hdphoto" Target="../media/hdphoto6.wdp"/><Relationship Id="rId24" Type="http://schemas.openxmlformats.org/officeDocument/2006/relationships/image" Target="../media/image26.jpeg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microsoft.com/office/2007/relationships/hdphoto" Target="../media/hdphoto12.wdp"/><Relationship Id="rId10" Type="http://schemas.openxmlformats.org/officeDocument/2006/relationships/image" Target="../media/image19.jpeg"/><Relationship Id="rId19" Type="http://schemas.microsoft.com/office/2007/relationships/hdphoto" Target="../media/hdphoto10.wdp"/><Relationship Id="rId4" Type="http://schemas.openxmlformats.org/officeDocument/2006/relationships/image" Target="../media/image16.jpeg"/><Relationship Id="rId9" Type="http://schemas.microsoft.com/office/2007/relationships/hdphoto" Target="../media/hdphoto5.wdp"/><Relationship Id="rId14" Type="http://schemas.openxmlformats.org/officeDocument/2006/relationships/image" Target="../media/image21.jpeg"/><Relationship Id="rId22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5410B6B-6011-421E-B292-D2F9EB28C1AF}"/>
              </a:ext>
            </a:extLst>
          </p:cNvPr>
          <p:cNvGrpSpPr/>
          <p:nvPr/>
        </p:nvGrpSpPr>
        <p:grpSpPr>
          <a:xfrm>
            <a:off x="-489387" y="2949069"/>
            <a:ext cx="9726899" cy="1998945"/>
            <a:chOff x="-491345" y="1077822"/>
            <a:chExt cx="10267188" cy="2109978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C394E979-B09C-4577-A5F2-9EB206B59E10}"/>
                </a:ext>
              </a:extLst>
            </p:cNvPr>
            <p:cNvGrpSpPr/>
            <p:nvPr/>
          </p:nvGrpSpPr>
          <p:grpSpPr>
            <a:xfrm>
              <a:off x="-491345" y="1077822"/>
              <a:ext cx="10267188" cy="2109978"/>
              <a:chOff x="-491345" y="1077822"/>
              <a:chExt cx="10267188" cy="2109978"/>
            </a:xfrm>
          </p:grpSpPr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B474E62D-6D21-44E1-B7B1-8BBFB0106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099443" y="1808913"/>
                <a:ext cx="1676400" cy="495300"/>
              </a:xfrm>
              <a:custGeom>
                <a:avLst/>
                <a:gdLst>
                  <a:gd name="connsiteX0" fmla="*/ 0 w 1676400"/>
                  <a:gd name="connsiteY0" fmla="*/ 0 h 495300"/>
                  <a:gd name="connsiteX1" fmla="*/ 1684782 w 1676400"/>
                  <a:gd name="connsiteY1" fmla="*/ 0 h 495300"/>
                  <a:gd name="connsiteX2" fmla="*/ 1684782 w 1676400"/>
                  <a:gd name="connsiteY2" fmla="*/ 498348 h 495300"/>
                  <a:gd name="connsiteX3" fmla="*/ 0 w 1676400"/>
                  <a:gd name="connsiteY3" fmla="*/ 498348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6400" h="495300">
                    <a:moveTo>
                      <a:pt x="0" y="0"/>
                    </a:moveTo>
                    <a:lnTo>
                      <a:pt x="1684782" y="0"/>
                    </a:lnTo>
                    <a:lnTo>
                      <a:pt x="1684782" y="498348"/>
                    </a:lnTo>
                    <a:lnTo>
                      <a:pt x="0" y="498348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8" name="Freeform: Shape 7">
                <a:extLst>
                  <a:ext uri="{FF2B5EF4-FFF2-40B4-BE49-F238E27FC236}">
                    <a16:creationId xmlns="" xmlns:a16="http://schemas.microsoft.com/office/drawing/2014/main" id="{D928CE9C-1948-44F3-A7A6-B5C4C2E28A46}"/>
                  </a:ext>
                </a:extLst>
              </p:cNvPr>
              <p:cNvSpPr/>
              <p:nvPr/>
            </p:nvSpPr>
            <p:spPr>
              <a:xfrm>
                <a:off x="8125446" y="1833631"/>
                <a:ext cx="1600200" cy="409575"/>
              </a:xfrm>
              <a:custGeom>
                <a:avLst/>
                <a:gdLst>
                  <a:gd name="connsiteX0" fmla="*/ 1578769 w 1600200"/>
                  <a:gd name="connsiteY0" fmla="*/ 285274 h 409575"/>
                  <a:gd name="connsiteX1" fmla="*/ 1285398 w 1600200"/>
                  <a:gd name="connsiteY1" fmla="*/ 285274 h 409575"/>
                  <a:gd name="connsiteX2" fmla="*/ 1257776 w 1600200"/>
                  <a:gd name="connsiteY2" fmla="*/ 323374 h 409575"/>
                  <a:gd name="connsiteX3" fmla="*/ 1217771 w 1600200"/>
                  <a:gd name="connsiteY3" fmla="*/ 153829 h 409575"/>
                  <a:gd name="connsiteX4" fmla="*/ 1181576 w 1600200"/>
                  <a:gd name="connsiteY4" fmla="*/ 285274 h 409575"/>
                  <a:gd name="connsiteX5" fmla="*/ 1093946 w 1600200"/>
                  <a:gd name="connsiteY5" fmla="*/ 285274 h 409575"/>
                  <a:gd name="connsiteX6" fmla="*/ 1080611 w 1600200"/>
                  <a:gd name="connsiteY6" fmla="*/ 335756 h 409575"/>
                  <a:gd name="connsiteX7" fmla="*/ 1056798 w 1600200"/>
                  <a:gd name="connsiteY7" fmla="*/ 277654 h 409575"/>
                  <a:gd name="connsiteX8" fmla="*/ 1032986 w 1600200"/>
                  <a:gd name="connsiteY8" fmla="*/ 322421 h 409575"/>
                  <a:gd name="connsiteX9" fmla="*/ 988219 w 1600200"/>
                  <a:gd name="connsiteY9" fmla="*/ 21431 h 409575"/>
                  <a:gd name="connsiteX10" fmla="*/ 932973 w 1600200"/>
                  <a:gd name="connsiteY10" fmla="*/ 393859 h 409575"/>
                  <a:gd name="connsiteX11" fmla="*/ 912019 w 1600200"/>
                  <a:gd name="connsiteY11" fmla="*/ 285274 h 409575"/>
                  <a:gd name="connsiteX12" fmla="*/ 686276 w 1600200"/>
                  <a:gd name="connsiteY12" fmla="*/ 285274 h 409575"/>
                  <a:gd name="connsiteX13" fmla="*/ 656748 w 1600200"/>
                  <a:gd name="connsiteY13" fmla="*/ 344329 h 409575"/>
                  <a:gd name="connsiteX14" fmla="*/ 621506 w 1600200"/>
                  <a:gd name="connsiteY14" fmla="*/ 150971 h 409575"/>
                  <a:gd name="connsiteX15" fmla="*/ 578644 w 1600200"/>
                  <a:gd name="connsiteY15" fmla="*/ 285274 h 409575"/>
                  <a:gd name="connsiteX16" fmla="*/ 491966 w 1600200"/>
                  <a:gd name="connsiteY16" fmla="*/ 285274 h 409575"/>
                  <a:gd name="connsiteX17" fmla="*/ 467201 w 1600200"/>
                  <a:gd name="connsiteY17" fmla="*/ 322421 h 409575"/>
                  <a:gd name="connsiteX18" fmla="*/ 441484 w 1600200"/>
                  <a:gd name="connsiteY18" fmla="*/ 275749 h 409575"/>
                  <a:gd name="connsiteX19" fmla="*/ 408146 w 1600200"/>
                  <a:gd name="connsiteY19" fmla="*/ 336709 h 409575"/>
                  <a:gd name="connsiteX20" fmla="*/ 376714 w 1600200"/>
                  <a:gd name="connsiteY20" fmla="*/ 72866 h 409575"/>
                  <a:gd name="connsiteX21" fmla="*/ 335756 w 1600200"/>
                  <a:gd name="connsiteY21" fmla="*/ 377666 h 409575"/>
                  <a:gd name="connsiteX22" fmla="*/ 308134 w 1600200"/>
                  <a:gd name="connsiteY22" fmla="*/ 285274 h 409575"/>
                  <a:gd name="connsiteX23" fmla="*/ 238601 w 1600200"/>
                  <a:gd name="connsiteY23" fmla="*/ 285274 h 409575"/>
                  <a:gd name="connsiteX24" fmla="*/ 210026 w 1600200"/>
                  <a:gd name="connsiteY24" fmla="*/ 237649 h 409575"/>
                  <a:gd name="connsiteX25" fmla="*/ 177641 w 1600200"/>
                  <a:gd name="connsiteY25" fmla="*/ 285274 h 409575"/>
                  <a:gd name="connsiteX26" fmla="*/ 21431 w 1600200"/>
                  <a:gd name="connsiteY26" fmla="*/ 285274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00200" h="409575">
                    <a:moveTo>
                      <a:pt x="1578769" y="285274"/>
                    </a:moveTo>
                    <a:lnTo>
                      <a:pt x="1285398" y="285274"/>
                    </a:lnTo>
                    <a:lnTo>
                      <a:pt x="1257776" y="323374"/>
                    </a:lnTo>
                    <a:lnTo>
                      <a:pt x="1217771" y="153829"/>
                    </a:lnTo>
                    <a:lnTo>
                      <a:pt x="1181576" y="285274"/>
                    </a:lnTo>
                    <a:lnTo>
                      <a:pt x="1093946" y="285274"/>
                    </a:lnTo>
                    <a:lnTo>
                      <a:pt x="1080611" y="335756"/>
                    </a:lnTo>
                    <a:lnTo>
                      <a:pt x="1056798" y="277654"/>
                    </a:lnTo>
                    <a:lnTo>
                      <a:pt x="1032986" y="322421"/>
                    </a:lnTo>
                    <a:lnTo>
                      <a:pt x="988219" y="21431"/>
                    </a:lnTo>
                    <a:lnTo>
                      <a:pt x="932973" y="393859"/>
                    </a:lnTo>
                    <a:lnTo>
                      <a:pt x="912019" y="285274"/>
                    </a:lnTo>
                    <a:lnTo>
                      <a:pt x="686276" y="285274"/>
                    </a:lnTo>
                    <a:lnTo>
                      <a:pt x="656748" y="344329"/>
                    </a:lnTo>
                    <a:lnTo>
                      <a:pt x="621506" y="150971"/>
                    </a:lnTo>
                    <a:lnTo>
                      <a:pt x="578644" y="285274"/>
                    </a:lnTo>
                    <a:lnTo>
                      <a:pt x="491966" y="285274"/>
                    </a:lnTo>
                    <a:lnTo>
                      <a:pt x="467201" y="322421"/>
                    </a:lnTo>
                    <a:lnTo>
                      <a:pt x="441484" y="275749"/>
                    </a:lnTo>
                    <a:lnTo>
                      <a:pt x="408146" y="336709"/>
                    </a:lnTo>
                    <a:lnTo>
                      <a:pt x="376714" y="72866"/>
                    </a:lnTo>
                    <a:lnTo>
                      <a:pt x="335756" y="377666"/>
                    </a:lnTo>
                    <a:lnTo>
                      <a:pt x="308134" y="285274"/>
                    </a:lnTo>
                    <a:lnTo>
                      <a:pt x="238601" y="285274"/>
                    </a:lnTo>
                    <a:lnTo>
                      <a:pt x="210026" y="237649"/>
                    </a:lnTo>
                    <a:lnTo>
                      <a:pt x="177641" y="285274"/>
                    </a:lnTo>
                    <a:lnTo>
                      <a:pt x="21431" y="285274"/>
                    </a:ln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defTabSz="914286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="" xmlns:a16="http://schemas.microsoft.com/office/drawing/2014/main" id="{444CE9DF-B4F5-4E54-B1DD-04A2FB9CA5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-8934" r="1"/>
              <a:stretch/>
            </p:blipFill>
            <p:spPr>
              <a:xfrm>
                <a:off x="-491345" y="1797483"/>
                <a:ext cx="5676900" cy="495300"/>
              </a:xfrm>
              <a:custGeom>
                <a:avLst/>
                <a:gdLst>
                  <a:gd name="connsiteX0" fmla="*/ 0 w 5676900"/>
                  <a:gd name="connsiteY0" fmla="*/ 0 h 495300"/>
                  <a:gd name="connsiteX1" fmla="*/ 5685282 w 5676900"/>
                  <a:gd name="connsiteY1" fmla="*/ 0 h 495300"/>
                  <a:gd name="connsiteX2" fmla="*/ 5685282 w 5676900"/>
                  <a:gd name="connsiteY2" fmla="*/ 500634 h 495300"/>
                  <a:gd name="connsiteX3" fmla="*/ 0 w 5676900"/>
                  <a:gd name="connsiteY3" fmla="*/ 500634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76900" h="495300">
                    <a:moveTo>
                      <a:pt x="0" y="0"/>
                    </a:moveTo>
                    <a:lnTo>
                      <a:pt x="5685282" y="0"/>
                    </a:lnTo>
                    <a:lnTo>
                      <a:pt x="5685282" y="500634"/>
                    </a:lnTo>
                    <a:lnTo>
                      <a:pt x="0" y="500634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5DE13F53-8EF6-4B38-99FF-9CB84A6B2EBF}"/>
                  </a:ext>
                </a:extLst>
              </p:cNvPr>
              <p:cNvSpPr/>
              <p:nvPr/>
            </p:nvSpPr>
            <p:spPr>
              <a:xfrm>
                <a:off x="14351" y="1860842"/>
                <a:ext cx="5196891" cy="372428"/>
              </a:xfrm>
              <a:custGeom>
                <a:avLst/>
                <a:gdLst>
                  <a:gd name="connsiteX0" fmla="*/ 5579269 w 5600700"/>
                  <a:gd name="connsiteY0" fmla="*/ 285274 h 409575"/>
                  <a:gd name="connsiteX1" fmla="*/ 5285899 w 5600700"/>
                  <a:gd name="connsiteY1" fmla="*/ 285274 h 409575"/>
                  <a:gd name="connsiteX2" fmla="*/ 5258277 w 5600700"/>
                  <a:gd name="connsiteY2" fmla="*/ 323374 h 409575"/>
                  <a:gd name="connsiteX3" fmla="*/ 5218271 w 5600700"/>
                  <a:gd name="connsiteY3" fmla="*/ 153829 h 409575"/>
                  <a:gd name="connsiteX4" fmla="*/ 5182077 w 5600700"/>
                  <a:gd name="connsiteY4" fmla="*/ 285274 h 409575"/>
                  <a:gd name="connsiteX5" fmla="*/ 5094446 w 5600700"/>
                  <a:gd name="connsiteY5" fmla="*/ 285274 h 409575"/>
                  <a:gd name="connsiteX6" fmla="*/ 5081111 w 5600700"/>
                  <a:gd name="connsiteY6" fmla="*/ 335756 h 409575"/>
                  <a:gd name="connsiteX7" fmla="*/ 5057299 w 5600700"/>
                  <a:gd name="connsiteY7" fmla="*/ 277654 h 409575"/>
                  <a:gd name="connsiteX8" fmla="*/ 5033486 w 5600700"/>
                  <a:gd name="connsiteY8" fmla="*/ 322421 h 409575"/>
                  <a:gd name="connsiteX9" fmla="*/ 4988719 w 5600700"/>
                  <a:gd name="connsiteY9" fmla="*/ 21431 h 409575"/>
                  <a:gd name="connsiteX10" fmla="*/ 4933474 w 5600700"/>
                  <a:gd name="connsiteY10" fmla="*/ 393859 h 409575"/>
                  <a:gd name="connsiteX11" fmla="*/ 4912519 w 5600700"/>
                  <a:gd name="connsiteY11" fmla="*/ 285274 h 409575"/>
                  <a:gd name="connsiteX12" fmla="*/ 4686777 w 5600700"/>
                  <a:gd name="connsiteY12" fmla="*/ 285274 h 409575"/>
                  <a:gd name="connsiteX13" fmla="*/ 4657249 w 5600700"/>
                  <a:gd name="connsiteY13" fmla="*/ 344329 h 409575"/>
                  <a:gd name="connsiteX14" fmla="*/ 4622006 w 5600700"/>
                  <a:gd name="connsiteY14" fmla="*/ 150971 h 409575"/>
                  <a:gd name="connsiteX15" fmla="*/ 4579144 w 5600700"/>
                  <a:gd name="connsiteY15" fmla="*/ 285274 h 409575"/>
                  <a:gd name="connsiteX16" fmla="*/ 4492466 w 5600700"/>
                  <a:gd name="connsiteY16" fmla="*/ 285274 h 409575"/>
                  <a:gd name="connsiteX17" fmla="*/ 4467702 w 5600700"/>
                  <a:gd name="connsiteY17" fmla="*/ 322421 h 409575"/>
                  <a:gd name="connsiteX18" fmla="*/ 4441984 w 5600700"/>
                  <a:gd name="connsiteY18" fmla="*/ 275749 h 409575"/>
                  <a:gd name="connsiteX19" fmla="*/ 4408646 w 5600700"/>
                  <a:gd name="connsiteY19" fmla="*/ 336709 h 409575"/>
                  <a:gd name="connsiteX20" fmla="*/ 4377214 w 5600700"/>
                  <a:gd name="connsiteY20" fmla="*/ 72866 h 409575"/>
                  <a:gd name="connsiteX21" fmla="*/ 4336256 w 5600700"/>
                  <a:gd name="connsiteY21" fmla="*/ 377666 h 409575"/>
                  <a:gd name="connsiteX22" fmla="*/ 4308634 w 5600700"/>
                  <a:gd name="connsiteY22" fmla="*/ 285274 h 409575"/>
                  <a:gd name="connsiteX23" fmla="*/ 4239102 w 5600700"/>
                  <a:gd name="connsiteY23" fmla="*/ 285274 h 409575"/>
                  <a:gd name="connsiteX24" fmla="*/ 4210527 w 5600700"/>
                  <a:gd name="connsiteY24" fmla="*/ 237649 h 409575"/>
                  <a:gd name="connsiteX25" fmla="*/ 4178141 w 5600700"/>
                  <a:gd name="connsiteY25" fmla="*/ 285274 h 409575"/>
                  <a:gd name="connsiteX26" fmla="*/ 21431 w 5600700"/>
                  <a:gd name="connsiteY26" fmla="*/ 285274 h 409575"/>
                  <a:gd name="connsiteX0" fmla="*/ 5196891 w 5196891"/>
                  <a:gd name="connsiteY0" fmla="*/ 263843 h 372428"/>
                  <a:gd name="connsiteX1" fmla="*/ 4903521 w 5196891"/>
                  <a:gd name="connsiteY1" fmla="*/ 263843 h 372428"/>
                  <a:gd name="connsiteX2" fmla="*/ 4875899 w 5196891"/>
                  <a:gd name="connsiteY2" fmla="*/ 301943 h 372428"/>
                  <a:gd name="connsiteX3" fmla="*/ 4835893 w 5196891"/>
                  <a:gd name="connsiteY3" fmla="*/ 132398 h 372428"/>
                  <a:gd name="connsiteX4" fmla="*/ 4799699 w 5196891"/>
                  <a:gd name="connsiteY4" fmla="*/ 263843 h 372428"/>
                  <a:gd name="connsiteX5" fmla="*/ 4712068 w 5196891"/>
                  <a:gd name="connsiteY5" fmla="*/ 263843 h 372428"/>
                  <a:gd name="connsiteX6" fmla="*/ 4698733 w 5196891"/>
                  <a:gd name="connsiteY6" fmla="*/ 314325 h 372428"/>
                  <a:gd name="connsiteX7" fmla="*/ 4674921 w 5196891"/>
                  <a:gd name="connsiteY7" fmla="*/ 256223 h 372428"/>
                  <a:gd name="connsiteX8" fmla="*/ 4651108 w 5196891"/>
                  <a:gd name="connsiteY8" fmla="*/ 300990 h 372428"/>
                  <a:gd name="connsiteX9" fmla="*/ 4606341 w 5196891"/>
                  <a:gd name="connsiteY9" fmla="*/ 0 h 372428"/>
                  <a:gd name="connsiteX10" fmla="*/ 4551096 w 5196891"/>
                  <a:gd name="connsiteY10" fmla="*/ 372428 h 372428"/>
                  <a:gd name="connsiteX11" fmla="*/ 4530141 w 5196891"/>
                  <a:gd name="connsiteY11" fmla="*/ 263843 h 372428"/>
                  <a:gd name="connsiteX12" fmla="*/ 4304399 w 5196891"/>
                  <a:gd name="connsiteY12" fmla="*/ 263843 h 372428"/>
                  <a:gd name="connsiteX13" fmla="*/ 4274871 w 5196891"/>
                  <a:gd name="connsiteY13" fmla="*/ 322898 h 372428"/>
                  <a:gd name="connsiteX14" fmla="*/ 4239628 w 5196891"/>
                  <a:gd name="connsiteY14" fmla="*/ 129540 h 372428"/>
                  <a:gd name="connsiteX15" fmla="*/ 4196766 w 5196891"/>
                  <a:gd name="connsiteY15" fmla="*/ 263843 h 372428"/>
                  <a:gd name="connsiteX16" fmla="*/ 4110088 w 5196891"/>
                  <a:gd name="connsiteY16" fmla="*/ 263843 h 372428"/>
                  <a:gd name="connsiteX17" fmla="*/ 4085324 w 5196891"/>
                  <a:gd name="connsiteY17" fmla="*/ 300990 h 372428"/>
                  <a:gd name="connsiteX18" fmla="*/ 4059606 w 5196891"/>
                  <a:gd name="connsiteY18" fmla="*/ 254318 h 372428"/>
                  <a:gd name="connsiteX19" fmla="*/ 4026268 w 5196891"/>
                  <a:gd name="connsiteY19" fmla="*/ 315278 h 372428"/>
                  <a:gd name="connsiteX20" fmla="*/ 3994836 w 5196891"/>
                  <a:gd name="connsiteY20" fmla="*/ 51435 h 372428"/>
                  <a:gd name="connsiteX21" fmla="*/ 3953878 w 5196891"/>
                  <a:gd name="connsiteY21" fmla="*/ 356235 h 372428"/>
                  <a:gd name="connsiteX22" fmla="*/ 3926256 w 5196891"/>
                  <a:gd name="connsiteY22" fmla="*/ 263843 h 372428"/>
                  <a:gd name="connsiteX23" fmla="*/ 3856724 w 5196891"/>
                  <a:gd name="connsiteY23" fmla="*/ 263843 h 372428"/>
                  <a:gd name="connsiteX24" fmla="*/ 3828149 w 5196891"/>
                  <a:gd name="connsiteY24" fmla="*/ 216218 h 372428"/>
                  <a:gd name="connsiteX25" fmla="*/ 3795763 w 5196891"/>
                  <a:gd name="connsiteY25" fmla="*/ 263843 h 372428"/>
                  <a:gd name="connsiteX26" fmla="*/ 0 w 5196891"/>
                  <a:gd name="connsiteY26" fmla="*/ 275874 h 372428"/>
                  <a:gd name="connsiteX0" fmla="*/ 5196891 w 5196891"/>
                  <a:gd name="connsiteY0" fmla="*/ 263843 h 372428"/>
                  <a:gd name="connsiteX1" fmla="*/ 4903521 w 5196891"/>
                  <a:gd name="connsiteY1" fmla="*/ 263843 h 372428"/>
                  <a:gd name="connsiteX2" fmla="*/ 4875899 w 5196891"/>
                  <a:gd name="connsiteY2" fmla="*/ 301943 h 372428"/>
                  <a:gd name="connsiteX3" fmla="*/ 4835893 w 5196891"/>
                  <a:gd name="connsiteY3" fmla="*/ 132398 h 372428"/>
                  <a:gd name="connsiteX4" fmla="*/ 4799699 w 5196891"/>
                  <a:gd name="connsiteY4" fmla="*/ 263843 h 372428"/>
                  <a:gd name="connsiteX5" fmla="*/ 4712068 w 5196891"/>
                  <a:gd name="connsiteY5" fmla="*/ 263843 h 372428"/>
                  <a:gd name="connsiteX6" fmla="*/ 4698733 w 5196891"/>
                  <a:gd name="connsiteY6" fmla="*/ 314325 h 372428"/>
                  <a:gd name="connsiteX7" fmla="*/ 4674921 w 5196891"/>
                  <a:gd name="connsiteY7" fmla="*/ 256223 h 372428"/>
                  <a:gd name="connsiteX8" fmla="*/ 4651108 w 5196891"/>
                  <a:gd name="connsiteY8" fmla="*/ 300990 h 372428"/>
                  <a:gd name="connsiteX9" fmla="*/ 4606341 w 5196891"/>
                  <a:gd name="connsiteY9" fmla="*/ 0 h 372428"/>
                  <a:gd name="connsiteX10" fmla="*/ 4551096 w 5196891"/>
                  <a:gd name="connsiteY10" fmla="*/ 372428 h 372428"/>
                  <a:gd name="connsiteX11" fmla="*/ 4530141 w 5196891"/>
                  <a:gd name="connsiteY11" fmla="*/ 263843 h 372428"/>
                  <a:gd name="connsiteX12" fmla="*/ 4304399 w 5196891"/>
                  <a:gd name="connsiteY12" fmla="*/ 263843 h 372428"/>
                  <a:gd name="connsiteX13" fmla="*/ 4274871 w 5196891"/>
                  <a:gd name="connsiteY13" fmla="*/ 322898 h 372428"/>
                  <a:gd name="connsiteX14" fmla="*/ 4239628 w 5196891"/>
                  <a:gd name="connsiteY14" fmla="*/ 129540 h 372428"/>
                  <a:gd name="connsiteX15" fmla="*/ 4196766 w 5196891"/>
                  <a:gd name="connsiteY15" fmla="*/ 263843 h 372428"/>
                  <a:gd name="connsiteX16" fmla="*/ 4110088 w 5196891"/>
                  <a:gd name="connsiteY16" fmla="*/ 263843 h 372428"/>
                  <a:gd name="connsiteX17" fmla="*/ 4085324 w 5196891"/>
                  <a:gd name="connsiteY17" fmla="*/ 300990 h 372428"/>
                  <a:gd name="connsiteX18" fmla="*/ 4059606 w 5196891"/>
                  <a:gd name="connsiteY18" fmla="*/ 254318 h 372428"/>
                  <a:gd name="connsiteX19" fmla="*/ 4026268 w 5196891"/>
                  <a:gd name="connsiteY19" fmla="*/ 315278 h 372428"/>
                  <a:gd name="connsiteX20" fmla="*/ 3994836 w 5196891"/>
                  <a:gd name="connsiteY20" fmla="*/ 51435 h 372428"/>
                  <a:gd name="connsiteX21" fmla="*/ 3953878 w 5196891"/>
                  <a:gd name="connsiteY21" fmla="*/ 356235 h 372428"/>
                  <a:gd name="connsiteX22" fmla="*/ 3926256 w 5196891"/>
                  <a:gd name="connsiteY22" fmla="*/ 263843 h 372428"/>
                  <a:gd name="connsiteX23" fmla="*/ 3856724 w 5196891"/>
                  <a:gd name="connsiteY23" fmla="*/ 263843 h 372428"/>
                  <a:gd name="connsiteX24" fmla="*/ 3828149 w 5196891"/>
                  <a:gd name="connsiteY24" fmla="*/ 216218 h 372428"/>
                  <a:gd name="connsiteX25" fmla="*/ 3795763 w 5196891"/>
                  <a:gd name="connsiteY25" fmla="*/ 263843 h 372428"/>
                  <a:gd name="connsiteX26" fmla="*/ 0 w 5196891"/>
                  <a:gd name="connsiteY26" fmla="*/ 263842 h 37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96891" h="372428">
                    <a:moveTo>
                      <a:pt x="5196891" y="263843"/>
                    </a:moveTo>
                    <a:lnTo>
                      <a:pt x="4903521" y="263843"/>
                    </a:lnTo>
                    <a:lnTo>
                      <a:pt x="4875899" y="301943"/>
                    </a:lnTo>
                    <a:lnTo>
                      <a:pt x="4835893" y="132398"/>
                    </a:lnTo>
                    <a:lnTo>
                      <a:pt x="4799699" y="263843"/>
                    </a:lnTo>
                    <a:lnTo>
                      <a:pt x="4712068" y="263843"/>
                    </a:lnTo>
                    <a:lnTo>
                      <a:pt x="4698733" y="314325"/>
                    </a:lnTo>
                    <a:lnTo>
                      <a:pt x="4674921" y="256223"/>
                    </a:lnTo>
                    <a:lnTo>
                      <a:pt x="4651108" y="300990"/>
                    </a:lnTo>
                    <a:lnTo>
                      <a:pt x="4606341" y="0"/>
                    </a:lnTo>
                    <a:lnTo>
                      <a:pt x="4551096" y="372428"/>
                    </a:lnTo>
                    <a:lnTo>
                      <a:pt x="4530141" y="263843"/>
                    </a:lnTo>
                    <a:lnTo>
                      <a:pt x="4304399" y="263843"/>
                    </a:lnTo>
                    <a:lnTo>
                      <a:pt x="4274871" y="322898"/>
                    </a:lnTo>
                    <a:lnTo>
                      <a:pt x="4239628" y="129540"/>
                    </a:lnTo>
                    <a:lnTo>
                      <a:pt x="4196766" y="263843"/>
                    </a:lnTo>
                    <a:lnTo>
                      <a:pt x="4110088" y="263843"/>
                    </a:lnTo>
                    <a:lnTo>
                      <a:pt x="4085324" y="300990"/>
                    </a:lnTo>
                    <a:lnTo>
                      <a:pt x="4059606" y="254318"/>
                    </a:lnTo>
                    <a:lnTo>
                      <a:pt x="4026268" y="315278"/>
                    </a:lnTo>
                    <a:lnTo>
                      <a:pt x="3994836" y="51435"/>
                    </a:lnTo>
                    <a:lnTo>
                      <a:pt x="3953878" y="356235"/>
                    </a:lnTo>
                    <a:lnTo>
                      <a:pt x="3926256" y="263843"/>
                    </a:lnTo>
                    <a:lnTo>
                      <a:pt x="3856724" y="263843"/>
                    </a:lnTo>
                    <a:lnTo>
                      <a:pt x="3828149" y="216218"/>
                    </a:lnTo>
                    <a:lnTo>
                      <a:pt x="3795763" y="263843"/>
                    </a:lnTo>
                    <a:lnTo>
                      <a:pt x="0" y="263842"/>
                    </a:ln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="" xmlns:a16="http://schemas.microsoft.com/office/drawing/2014/main" id="{8404E05A-C550-48DC-AF23-091129FB9E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82352" y="1731618"/>
                <a:ext cx="904875" cy="800100"/>
              </a:xfrm>
              <a:custGeom>
                <a:avLst/>
                <a:gdLst>
                  <a:gd name="connsiteX0" fmla="*/ 0 w 904875"/>
                  <a:gd name="connsiteY0" fmla="*/ 0 h 800100"/>
                  <a:gd name="connsiteX1" fmla="*/ 907542 w 904875"/>
                  <a:gd name="connsiteY1" fmla="*/ 0 h 800100"/>
                  <a:gd name="connsiteX2" fmla="*/ 907542 w 904875"/>
                  <a:gd name="connsiteY2" fmla="*/ 804672 h 800100"/>
                  <a:gd name="connsiteX3" fmla="*/ 0 w 904875"/>
                  <a:gd name="connsiteY3" fmla="*/ 804672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875" h="800100">
                    <a:moveTo>
                      <a:pt x="0" y="0"/>
                    </a:moveTo>
                    <a:lnTo>
                      <a:pt x="907542" y="0"/>
                    </a:lnTo>
                    <a:lnTo>
                      <a:pt x="907542" y="804672"/>
                    </a:lnTo>
                    <a:lnTo>
                      <a:pt x="0" y="804672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3266C0E3-1F97-4E8A-BE13-09E8C68B1D30}"/>
                  </a:ext>
                </a:extLst>
              </p:cNvPr>
              <p:cNvSpPr/>
              <p:nvPr/>
            </p:nvSpPr>
            <p:spPr>
              <a:xfrm>
                <a:off x="5117451" y="1766003"/>
                <a:ext cx="800100" cy="695325"/>
              </a:xfrm>
              <a:custGeom>
                <a:avLst/>
                <a:gdLst>
                  <a:gd name="connsiteX0" fmla="*/ 778669 w 800100"/>
                  <a:gd name="connsiteY0" fmla="*/ 349091 h 695325"/>
                  <a:gd name="connsiteX1" fmla="*/ 589122 w 800100"/>
                  <a:gd name="connsiteY1" fmla="*/ 676751 h 695325"/>
                  <a:gd name="connsiteX2" fmla="*/ 210027 w 800100"/>
                  <a:gd name="connsiteY2" fmla="*/ 676751 h 695325"/>
                  <a:gd name="connsiteX3" fmla="*/ 21431 w 800100"/>
                  <a:gd name="connsiteY3" fmla="*/ 349091 h 695325"/>
                  <a:gd name="connsiteX4" fmla="*/ 210027 w 800100"/>
                  <a:gd name="connsiteY4" fmla="*/ 21431 h 695325"/>
                  <a:gd name="connsiteX5" fmla="*/ 589122 w 800100"/>
                  <a:gd name="connsiteY5" fmla="*/ 2143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695325">
                    <a:moveTo>
                      <a:pt x="778669" y="349091"/>
                    </a:moveTo>
                    <a:lnTo>
                      <a:pt x="589122" y="676751"/>
                    </a:lnTo>
                    <a:lnTo>
                      <a:pt x="210027" y="676751"/>
                    </a:lnTo>
                    <a:lnTo>
                      <a:pt x="21431" y="349091"/>
                    </a:lnTo>
                    <a:lnTo>
                      <a:pt x="210027" y="21431"/>
                    </a:lnTo>
                    <a:lnTo>
                      <a:pt x="589122" y="21431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="" xmlns:a16="http://schemas.microsoft.com/office/drawing/2014/main" id="{DD326577-A8A2-481E-B73B-DE69E27081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53852" y="2058516"/>
                <a:ext cx="904875" cy="800100"/>
              </a:xfrm>
              <a:custGeom>
                <a:avLst/>
                <a:gdLst>
                  <a:gd name="connsiteX0" fmla="*/ 0 w 904875"/>
                  <a:gd name="connsiteY0" fmla="*/ 0 h 800100"/>
                  <a:gd name="connsiteX1" fmla="*/ 907542 w 904875"/>
                  <a:gd name="connsiteY1" fmla="*/ 0 h 800100"/>
                  <a:gd name="connsiteX2" fmla="*/ 907542 w 904875"/>
                  <a:gd name="connsiteY2" fmla="*/ 804672 h 800100"/>
                  <a:gd name="connsiteX3" fmla="*/ 0 w 904875"/>
                  <a:gd name="connsiteY3" fmla="*/ 804672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875" h="800100">
                    <a:moveTo>
                      <a:pt x="0" y="0"/>
                    </a:moveTo>
                    <a:lnTo>
                      <a:pt x="907542" y="0"/>
                    </a:lnTo>
                    <a:lnTo>
                      <a:pt x="907542" y="804672"/>
                    </a:lnTo>
                    <a:lnTo>
                      <a:pt x="0" y="804672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0EDF3D62-F28A-44E5-ABCD-94F0110C155A}"/>
                  </a:ext>
                </a:extLst>
              </p:cNvPr>
              <p:cNvSpPr/>
              <p:nvPr/>
            </p:nvSpPr>
            <p:spPr>
              <a:xfrm>
                <a:off x="5688951" y="2092711"/>
                <a:ext cx="800100" cy="695325"/>
              </a:xfrm>
              <a:custGeom>
                <a:avLst/>
                <a:gdLst>
                  <a:gd name="connsiteX0" fmla="*/ 778669 w 800100"/>
                  <a:gd name="connsiteY0" fmla="*/ 349091 h 695325"/>
                  <a:gd name="connsiteX1" fmla="*/ 589122 w 800100"/>
                  <a:gd name="connsiteY1" fmla="*/ 676751 h 695325"/>
                  <a:gd name="connsiteX2" fmla="*/ 210027 w 800100"/>
                  <a:gd name="connsiteY2" fmla="*/ 676751 h 695325"/>
                  <a:gd name="connsiteX3" fmla="*/ 21431 w 800100"/>
                  <a:gd name="connsiteY3" fmla="*/ 349091 h 695325"/>
                  <a:gd name="connsiteX4" fmla="*/ 210027 w 800100"/>
                  <a:gd name="connsiteY4" fmla="*/ 21431 h 695325"/>
                  <a:gd name="connsiteX5" fmla="*/ 589122 w 800100"/>
                  <a:gd name="connsiteY5" fmla="*/ 2143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695325">
                    <a:moveTo>
                      <a:pt x="778669" y="349091"/>
                    </a:moveTo>
                    <a:lnTo>
                      <a:pt x="589122" y="676751"/>
                    </a:lnTo>
                    <a:lnTo>
                      <a:pt x="210027" y="676751"/>
                    </a:lnTo>
                    <a:lnTo>
                      <a:pt x="21431" y="349091"/>
                    </a:lnTo>
                    <a:lnTo>
                      <a:pt x="210027" y="21431"/>
                    </a:lnTo>
                    <a:lnTo>
                      <a:pt x="589122" y="21431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CE380E09-C093-4D1D-A08A-845BC9523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49280" y="1404720"/>
                <a:ext cx="904875" cy="800100"/>
              </a:xfrm>
              <a:custGeom>
                <a:avLst/>
                <a:gdLst>
                  <a:gd name="connsiteX0" fmla="*/ 0 w 904875"/>
                  <a:gd name="connsiteY0" fmla="*/ 0 h 800100"/>
                  <a:gd name="connsiteX1" fmla="*/ 909828 w 904875"/>
                  <a:gd name="connsiteY1" fmla="*/ 0 h 800100"/>
                  <a:gd name="connsiteX2" fmla="*/ 909828 w 904875"/>
                  <a:gd name="connsiteY2" fmla="*/ 802386 h 800100"/>
                  <a:gd name="connsiteX3" fmla="*/ 0 w 904875"/>
                  <a:gd name="connsiteY3" fmla="*/ 802386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875" h="800100">
                    <a:moveTo>
                      <a:pt x="0" y="0"/>
                    </a:moveTo>
                    <a:lnTo>
                      <a:pt x="909828" y="0"/>
                    </a:lnTo>
                    <a:lnTo>
                      <a:pt x="909828" y="802386"/>
                    </a:lnTo>
                    <a:lnTo>
                      <a:pt x="0" y="802386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16" name="Freeform: Shape 15">
                <a:extLst>
                  <a:ext uri="{FF2B5EF4-FFF2-40B4-BE49-F238E27FC236}">
                    <a16:creationId xmlns="" xmlns:a16="http://schemas.microsoft.com/office/drawing/2014/main" id="{DCF3A511-9611-4093-B594-6AE2F05BE879}"/>
                  </a:ext>
                </a:extLst>
              </p:cNvPr>
              <p:cNvSpPr/>
              <p:nvPr/>
            </p:nvSpPr>
            <p:spPr>
              <a:xfrm>
                <a:off x="5685141" y="1437391"/>
                <a:ext cx="800100" cy="695325"/>
              </a:xfrm>
              <a:custGeom>
                <a:avLst/>
                <a:gdLst>
                  <a:gd name="connsiteX0" fmla="*/ 778669 w 800100"/>
                  <a:gd name="connsiteY0" fmla="*/ 350044 h 695325"/>
                  <a:gd name="connsiteX1" fmla="*/ 589121 w 800100"/>
                  <a:gd name="connsiteY1" fmla="*/ 677704 h 695325"/>
                  <a:gd name="connsiteX2" fmla="*/ 210978 w 800100"/>
                  <a:gd name="connsiteY2" fmla="*/ 677704 h 695325"/>
                  <a:gd name="connsiteX3" fmla="*/ 21431 w 800100"/>
                  <a:gd name="connsiteY3" fmla="*/ 350044 h 695325"/>
                  <a:gd name="connsiteX4" fmla="*/ 210978 w 800100"/>
                  <a:gd name="connsiteY4" fmla="*/ 21431 h 695325"/>
                  <a:gd name="connsiteX5" fmla="*/ 589121 w 800100"/>
                  <a:gd name="connsiteY5" fmla="*/ 2143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695325">
                    <a:moveTo>
                      <a:pt x="778669" y="350044"/>
                    </a:moveTo>
                    <a:lnTo>
                      <a:pt x="589121" y="677704"/>
                    </a:lnTo>
                    <a:lnTo>
                      <a:pt x="210978" y="677704"/>
                    </a:lnTo>
                    <a:lnTo>
                      <a:pt x="21431" y="350044"/>
                    </a:lnTo>
                    <a:lnTo>
                      <a:pt x="210978" y="21431"/>
                    </a:lnTo>
                    <a:lnTo>
                      <a:pt x="589121" y="21431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2F51158A-E743-48FC-8224-04B98F0CEC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54636" y="1731618"/>
                <a:ext cx="904875" cy="800100"/>
              </a:xfrm>
              <a:custGeom>
                <a:avLst/>
                <a:gdLst>
                  <a:gd name="connsiteX0" fmla="*/ 0 w 904875"/>
                  <a:gd name="connsiteY0" fmla="*/ 0 h 800100"/>
                  <a:gd name="connsiteX1" fmla="*/ 909828 w 904875"/>
                  <a:gd name="connsiteY1" fmla="*/ 0 h 800100"/>
                  <a:gd name="connsiteX2" fmla="*/ 909828 w 904875"/>
                  <a:gd name="connsiteY2" fmla="*/ 802386 h 800100"/>
                  <a:gd name="connsiteX3" fmla="*/ 0 w 904875"/>
                  <a:gd name="connsiteY3" fmla="*/ 802386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875" h="800100">
                    <a:moveTo>
                      <a:pt x="0" y="0"/>
                    </a:moveTo>
                    <a:lnTo>
                      <a:pt x="909828" y="0"/>
                    </a:lnTo>
                    <a:lnTo>
                      <a:pt x="909828" y="802386"/>
                    </a:lnTo>
                    <a:lnTo>
                      <a:pt x="0" y="802386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18" name="Freeform: Shape 17">
                <a:extLst>
                  <a:ext uri="{FF2B5EF4-FFF2-40B4-BE49-F238E27FC236}">
                    <a16:creationId xmlns="" xmlns:a16="http://schemas.microsoft.com/office/drawing/2014/main" id="{1992C31C-769C-4343-961C-733B5FE310C1}"/>
                  </a:ext>
                </a:extLst>
              </p:cNvPr>
              <p:cNvSpPr/>
              <p:nvPr/>
            </p:nvSpPr>
            <p:spPr>
              <a:xfrm>
                <a:off x="7390116" y="1764098"/>
                <a:ext cx="800100" cy="695325"/>
              </a:xfrm>
              <a:custGeom>
                <a:avLst/>
                <a:gdLst>
                  <a:gd name="connsiteX0" fmla="*/ 778669 w 800100"/>
                  <a:gd name="connsiteY0" fmla="*/ 350044 h 695325"/>
                  <a:gd name="connsiteX1" fmla="*/ 589121 w 800100"/>
                  <a:gd name="connsiteY1" fmla="*/ 677704 h 695325"/>
                  <a:gd name="connsiteX2" fmla="*/ 210978 w 800100"/>
                  <a:gd name="connsiteY2" fmla="*/ 677704 h 695325"/>
                  <a:gd name="connsiteX3" fmla="*/ 21431 w 800100"/>
                  <a:gd name="connsiteY3" fmla="*/ 350044 h 695325"/>
                  <a:gd name="connsiteX4" fmla="*/ 210978 w 800100"/>
                  <a:gd name="connsiteY4" fmla="*/ 21431 h 695325"/>
                  <a:gd name="connsiteX5" fmla="*/ 589121 w 800100"/>
                  <a:gd name="connsiteY5" fmla="*/ 2143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695325">
                    <a:moveTo>
                      <a:pt x="778669" y="350044"/>
                    </a:moveTo>
                    <a:lnTo>
                      <a:pt x="589121" y="677704"/>
                    </a:lnTo>
                    <a:lnTo>
                      <a:pt x="210978" y="677704"/>
                    </a:lnTo>
                    <a:lnTo>
                      <a:pt x="21431" y="350044"/>
                    </a:lnTo>
                    <a:lnTo>
                      <a:pt x="210978" y="21431"/>
                    </a:lnTo>
                    <a:lnTo>
                      <a:pt x="589121" y="21431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69CFF72F-5045-4C23-9D3C-8504DD1701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18494" y="2387700"/>
                <a:ext cx="904875" cy="800100"/>
              </a:xfrm>
              <a:custGeom>
                <a:avLst/>
                <a:gdLst>
                  <a:gd name="connsiteX0" fmla="*/ 0 w 904875"/>
                  <a:gd name="connsiteY0" fmla="*/ 0 h 800100"/>
                  <a:gd name="connsiteX1" fmla="*/ 907542 w 904875"/>
                  <a:gd name="connsiteY1" fmla="*/ 0 h 800100"/>
                  <a:gd name="connsiteX2" fmla="*/ 907542 w 904875"/>
                  <a:gd name="connsiteY2" fmla="*/ 804672 h 800100"/>
                  <a:gd name="connsiteX3" fmla="*/ 0 w 904875"/>
                  <a:gd name="connsiteY3" fmla="*/ 804672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875" h="800100">
                    <a:moveTo>
                      <a:pt x="0" y="0"/>
                    </a:moveTo>
                    <a:lnTo>
                      <a:pt x="907542" y="0"/>
                    </a:lnTo>
                    <a:lnTo>
                      <a:pt x="907542" y="804672"/>
                    </a:lnTo>
                    <a:lnTo>
                      <a:pt x="0" y="804672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20" name="Freeform: Shape 19">
                <a:extLst>
                  <a:ext uri="{FF2B5EF4-FFF2-40B4-BE49-F238E27FC236}">
                    <a16:creationId xmlns="" xmlns:a16="http://schemas.microsoft.com/office/drawing/2014/main" id="{F38C6726-09E0-496A-8529-AFDF0C58F1CF}"/>
                  </a:ext>
                </a:extLst>
              </p:cNvPr>
              <p:cNvSpPr/>
              <p:nvPr/>
            </p:nvSpPr>
            <p:spPr>
              <a:xfrm>
                <a:off x="6252831" y="2421323"/>
                <a:ext cx="800100" cy="695325"/>
              </a:xfrm>
              <a:custGeom>
                <a:avLst/>
                <a:gdLst>
                  <a:gd name="connsiteX0" fmla="*/ 778669 w 800100"/>
                  <a:gd name="connsiteY0" fmla="*/ 349091 h 695325"/>
                  <a:gd name="connsiteX1" fmla="*/ 589122 w 800100"/>
                  <a:gd name="connsiteY1" fmla="*/ 677704 h 695325"/>
                  <a:gd name="connsiteX2" fmla="*/ 210979 w 800100"/>
                  <a:gd name="connsiteY2" fmla="*/ 677704 h 695325"/>
                  <a:gd name="connsiteX3" fmla="*/ 21431 w 800100"/>
                  <a:gd name="connsiteY3" fmla="*/ 349091 h 695325"/>
                  <a:gd name="connsiteX4" fmla="*/ 210979 w 800100"/>
                  <a:gd name="connsiteY4" fmla="*/ 21431 h 695325"/>
                  <a:gd name="connsiteX5" fmla="*/ 589122 w 800100"/>
                  <a:gd name="connsiteY5" fmla="*/ 2143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695325">
                    <a:moveTo>
                      <a:pt x="778669" y="349091"/>
                    </a:moveTo>
                    <a:lnTo>
                      <a:pt x="589122" y="677704"/>
                    </a:lnTo>
                    <a:lnTo>
                      <a:pt x="210979" y="677704"/>
                    </a:lnTo>
                    <a:lnTo>
                      <a:pt x="21431" y="349091"/>
                    </a:lnTo>
                    <a:lnTo>
                      <a:pt x="210979" y="21431"/>
                    </a:lnTo>
                    <a:lnTo>
                      <a:pt x="589122" y="21431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="" xmlns:a16="http://schemas.microsoft.com/office/drawing/2014/main" id="{22948EA9-DAD6-4BB2-A566-24B2D3CE3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18494" y="1731618"/>
                <a:ext cx="904875" cy="800100"/>
              </a:xfrm>
              <a:custGeom>
                <a:avLst/>
                <a:gdLst>
                  <a:gd name="connsiteX0" fmla="*/ 0 w 904875"/>
                  <a:gd name="connsiteY0" fmla="*/ 0 h 800100"/>
                  <a:gd name="connsiteX1" fmla="*/ 907542 w 904875"/>
                  <a:gd name="connsiteY1" fmla="*/ 0 h 800100"/>
                  <a:gd name="connsiteX2" fmla="*/ 907542 w 904875"/>
                  <a:gd name="connsiteY2" fmla="*/ 804672 h 800100"/>
                  <a:gd name="connsiteX3" fmla="*/ 0 w 904875"/>
                  <a:gd name="connsiteY3" fmla="*/ 804672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875" h="800100">
                    <a:moveTo>
                      <a:pt x="0" y="0"/>
                    </a:moveTo>
                    <a:lnTo>
                      <a:pt x="907542" y="0"/>
                    </a:lnTo>
                    <a:lnTo>
                      <a:pt x="907542" y="804672"/>
                    </a:lnTo>
                    <a:lnTo>
                      <a:pt x="0" y="804672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22" name="Freeform: Shape 21">
                <a:extLst>
                  <a:ext uri="{FF2B5EF4-FFF2-40B4-BE49-F238E27FC236}">
                    <a16:creationId xmlns="" xmlns:a16="http://schemas.microsoft.com/office/drawing/2014/main" id="{25EBC715-8A01-447B-964A-23145C52B0CB}"/>
                  </a:ext>
                </a:extLst>
              </p:cNvPr>
              <p:cNvSpPr/>
              <p:nvPr/>
            </p:nvSpPr>
            <p:spPr>
              <a:xfrm>
                <a:off x="6252831" y="1766003"/>
                <a:ext cx="800100" cy="695325"/>
              </a:xfrm>
              <a:custGeom>
                <a:avLst/>
                <a:gdLst>
                  <a:gd name="connsiteX0" fmla="*/ 778669 w 800100"/>
                  <a:gd name="connsiteY0" fmla="*/ 349091 h 695325"/>
                  <a:gd name="connsiteX1" fmla="*/ 589122 w 800100"/>
                  <a:gd name="connsiteY1" fmla="*/ 676751 h 695325"/>
                  <a:gd name="connsiteX2" fmla="*/ 210979 w 800100"/>
                  <a:gd name="connsiteY2" fmla="*/ 676751 h 695325"/>
                  <a:gd name="connsiteX3" fmla="*/ 21431 w 800100"/>
                  <a:gd name="connsiteY3" fmla="*/ 349091 h 695325"/>
                  <a:gd name="connsiteX4" fmla="*/ 210979 w 800100"/>
                  <a:gd name="connsiteY4" fmla="*/ 21431 h 695325"/>
                  <a:gd name="connsiteX5" fmla="*/ 589122 w 800100"/>
                  <a:gd name="connsiteY5" fmla="*/ 2143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695325">
                    <a:moveTo>
                      <a:pt x="778669" y="349091"/>
                    </a:moveTo>
                    <a:lnTo>
                      <a:pt x="589122" y="676751"/>
                    </a:lnTo>
                    <a:lnTo>
                      <a:pt x="210979" y="676751"/>
                    </a:lnTo>
                    <a:lnTo>
                      <a:pt x="21431" y="349091"/>
                    </a:lnTo>
                    <a:lnTo>
                      <a:pt x="210979" y="21431"/>
                    </a:lnTo>
                    <a:lnTo>
                      <a:pt x="589122" y="21431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="" xmlns:a16="http://schemas.microsoft.com/office/drawing/2014/main" id="{1D81EE9D-D152-4232-9D73-C3AB9943D9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18494" y="1077822"/>
                <a:ext cx="904875" cy="800100"/>
              </a:xfrm>
              <a:custGeom>
                <a:avLst/>
                <a:gdLst>
                  <a:gd name="connsiteX0" fmla="*/ 0 w 904875"/>
                  <a:gd name="connsiteY0" fmla="*/ 0 h 800100"/>
                  <a:gd name="connsiteX1" fmla="*/ 907542 w 904875"/>
                  <a:gd name="connsiteY1" fmla="*/ 0 h 800100"/>
                  <a:gd name="connsiteX2" fmla="*/ 907542 w 904875"/>
                  <a:gd name="connsiteY2" fmla="*/ 802386 h 800100"/>
                  <a:gd name="connsiteX3" fmla="*/ 0 w 904875"/>
                  <a:gd name="connsiteY3" fmla="*/ 802386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875" h="800100">
                    <a:moveTo>
                      <a:pt x="0" y="0"/>
                    </a:moveTo>
                    <a:lnTo>
                      <a:pt x="907542" y="0"/>
                    </a:lnTo>
                    <a:lnTo>
                      <a:pt x="907542" y="802386"/>
                    </a:lnTo>
                    <a:lnTo>
                      <a:pt x="0" y="802386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24" name="Freeform: Shape 23">
                <a:extLst>
                  <a:ext uri="{FF2B5EF4-FFF2-40B4-BE49-F238E27FC236}">
                    <a16:creationId xmlns="" xmlns:a16="http://schemas.microsoft.com/office/drawing/2014/main" id="{C177518C-AC45-48B6-8670-ABF6FEDA4A9C}"/>
                  </a:ext>
                </a:extLst>
              </p:cNvPr>
              <p:cNvSpPr/>
              <p:nvPr/>
            </p:nvSpPr>
            <p:spPr>
              <a:xfrm>
                <a:off x="6252831" y="1109731"/>
                <a:ext cx="800100" cy="695325"/>
              </a:xfrm>
              <a:custGeom>
                <a:avLst/>
                <a:gdLst>
                  <a:gd name="connsiteX0" fmla="*/ 778669 w 800100"/>
                  <a:gd name="connsiteY0" fmla="*/ 349091 h 695325"/>
                  <a:gd name="connsiteX1" fmla="*/ 589122 w 800100"/>
                  <a:gd name="connsiteY1" fmla="*/ 677704 h 695325"/>
                  <a:gd name="connsiteX2" fmla="*/ 210979 w 800100"/>
                  <a:gd name="connsiteY2" fmla="*/ 677704 h 695325"/>
                  <a:gd name="connsiteX3" fmla="*/ 21431 w 800100"/>
                  <a:gd name="connsiteY3" fmla="*/ 349091 h 695325"/>
                  <a:gd name="connsiteX4" fmla="*/ 210979 w 800100"/>
                  <a:gd name="connsiteY4" fmla="*/ 21431 h 695325"/>
                  <a:gd name="connsiteX5" fmla="*/ 589122 w 800100"/>
                  <a:gd name="connsiteY5" fmla="*/ 2143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695325">
                    <a:moveTo>
                      <a:pt x="778669" y="349091"/>
                    </a:moveTo>
                    <a:lnTo>
                      <a:pt x="589122" y="677704"/>
                    </a:lnTo>
                    <a:lnTo>
                      <a:pt x="210979" y="677704"/>
                    </a:lnTo>
                    <a:lnTo>
                      <a:pt x="21431" y="349091"/>
                    </a:lnTo>
                    <a:lnTo>
                      <a:pt x="210979" y="21431"/>
                    </a:lnTo>
                    <a:lnTo>
                      <a:pt x="589122" y="21431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="" xmlns:a16="http://schemas.microsoft.com/office/drawing/2014/main" id="{EC41258C-6DBC-474E-95C3-8577E3B9BE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85422" y="1409292"/>
                <a:ext cx="904875" cy="800100"/>
              </a:xfrm>
              <a:custGeom>
                <a:avLst/>
                <a:gdLst>
                  <a:gd name="connsiteX0" fmla="*/ 0 w 904875"/>
                  <a:gd name="connsiteY0" fmla="*/ 0 h 800100"/>
                  <a:gd name="connsiteX1" fmla="*/ 909828 w 904875"/>
                  <a:gd name="connsiteY1" fmla="*/ 0 h 800100"/>
                  <a:gd name="connsiteX2" fmla="*/ 909828 w 904875"/>
                  <a:gd name="connsiteY2" fmla="*/ 802386 h 800100"/>
                  <a:gd name="connsiteX3" fmla="*/ 0 w 904875"/>
                  <a:gd name="connsiteY3" fmla="*/ 802386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875" h="800100">
                    <a:moveTo>
                      <a:pt x="0" y="0"/>
                    </a:moveTo>
                    <a:lnTo>
                      <a:pt x="909828" y="0"/>
                    </a:lnTo>
                    <a:lnTo>
                      <a:pt x="909828" y="802386"/>
                    </a:lnTo>
                    <a:lnTo>
                      <a:pt x="0" y="802386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F0AC16D1-7106-4E06-9F10-E08171AD3548}"/>
                  </a:ext>
                </a:extLst>
              </p:cNvPr>
              <p:cNvSpPr/>
              <p:nvPr/>
            </p:nvSpPr>
            <p:spPr>
              <a:xfrm>
                <a:off x="6820521" y="1442153"/>
                <a:ext cx="800100" cy="695325"/>
              </a:xfrm>
              <a:custGeom>
                <a:avLst/>
                <a:gdLst>
                  <a:gd name="connsiteX0" fmla="*/ 778669 w 800100"/>
                  <a:gd name="connsiteY0" fmla="*/ 349091 h 695325"/>
                  <a:gd name="connsiteX1" fmla="*/ 589121 w 800100"/>
                  <a:gd name="connsiteY1" fmla="*/ 676751 h 695325"/>
                  <a:gd name="connsiteX2" fmla="*/ 210978 w 800100"/>
                  <a:gd name="connsiteY2" fmla="*/ 676751 h 695325"/>
                  <a:gd name="connsiteX3" fmla="*/ 21431 w 800100"/>
                  <a:gd name="connsiteY3" fmla="*/ 349091 h 695325"/>
                  <a:gd name="connsiteX4" fmla="*/ 210978 w 800100"/>
                  <a:gd name="connsiteY4" fmla="*/ 21431 h 695325"/>
                  <a:gd name="connsiteX5" fmla="*/ 589121 w 800100"/>
                  <a:gd name="connsiteY5" fmla="*/ 2143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695325">
                    <a:moveTo>
                      <a:pt x="778669" y="349091"/>
                    </a:moveTo>
                    <a:lnTo>
                      <a:pt x="589121" y="676751"/>
                    </a:lnTo>
                    <a:lnTo>
                      <a:pt x="210978" y="676751"/>
                    </a:lnTo>
                    <a:lnTo>
                      <a:pt x="21431" y="349091"/>
                    </a:lnTo>
                    <a:lnTo>
                      <a:pt x="210978" y="21431"/>
                    </a:lnTo>
                    <a:lnTo>
                      <a:pt x="589121" y="21431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="" xmlns:a16="http://schemas.microsoft.com/office/drawing/2014/main" id="{87B65909-BFEA-4557-A8F7-1368CD7775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83136" y="2056230"/>
                <a:ext cx="904875" cy="800100"/>
              </a:xfrm>
              <a:custGeom>
                <a:avLst/>
                <a:gdLst>
                  <a:gd name="connsiteX0" fmla="*/ 0 w 904875"/>
                  <a:gd name="connsiteY0" fmla="*/ 0 h 800100"/>
                  <a:gd name="connsiteX1" fmla="*/ 909828 w 904875"/>
                  <a:gd name="connsiteY1" fmla="*/ 0 h 800100"/>
                  <a:gd name="connsiteX2" fmla="*/ 909828 w 904875"/>
                  <a:gd name="connsiteY2" fmla="*/ 802386 h 800100"/>
                  <a:gd name="connsiteX3" fmla="*/ 0 w 904875"/>
                  <a:gd name="connsiteY3" fmla="*/ 802386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875" h="800100">
                    <a:moveTo>
                      <a:pt x="0" y="0"/>
                    </a:moveTo>
                    <a:lnTo>
                      <a:pt x="909828" y="0"/>
                    </a:lnTo>
                    <a:lnTo>
                      <a:pt x="909828" y="802386"/>
                    </a:lnTo>
                    <a:lnTo>
                      <a:pt x="0" y="802386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71F27F21-3210-4737-9FFC-A902445BB4B7}"/>
                  </a:ext>
                </a:extLst>
              </p:cNvPr>
              <p:cNvSpPr/>
              <p:nvPr/>
            </p:nvSpPr>
            <p:spPr>
              <a:xfrm>
                <a:off x="6818616" y="2088901"/>
                <a:ext cx="800100" cy="695325"/>
              </a:xfrm>
              <a:custGeom>
                <a:avLst/>
                <a:gdLst>
                  <a:gd name="connsiteX0" fmla="*/ 778669 w 800100"/>
                  <a:gd name="connsiteY0" fmla="*/ 349091 h 695325"/>
                  <a:gd name="connsiteX1" fmla="*/ 589121 w 800100"/>
                  <a:gd name="connsiteY1" fmla="*/ 677704 h 695325"/>
                  <a:gd name="connsiteX2" fmla="*/ 210978 w 800100"/>
                  <a:gd name="connsiteY2" fmla="*/ 677704 h 695325"/>
                  <a:gd name="connsiteX3" fmla="*/ 21431 w 800100"/>
                  <a:gd name="connsiteY3" fmla="*/ 349091 h 695325"/>
                  <a:gd name="connsiteX4" fmla="*/ 210978 w 800100"/>
                  <a:gd name="connsiteY4" fmla="*/ 21431 h 695325"/>
                  <a:gd name="connsiteX5" fmla="*/ 589121 w 800100"/>
                  <a:gd name="connsiteY5" fmla="*/ 2143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695325">
                    <a:moveTo>
                      <a:pt x="778669" y="349091"/>
                    </a:moveTo>
                    <a:lnTo>
                      <a:pt x="589121" y="677704"/>
                    </a:lnTo>
                    <a:lnTo>
                      <a:pt x="210978" y="677704"/>
                    </a:lnTo>
                    <a:lnTo>
                      <a:pt x="21431" y="349091"/>
                    </a:lnTo>
                    <a:lnTo>
                      <a:pt x="210978" y="21431"/>
                    </a:lnTo>
                    <a:lnTo>
                      <a:pt x="589121" y="21431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9EDCAEA2-8FB6-4956-9BA3-45DD62347B87}"/>
                  </a:ext>
                </a:extLst>
              </p:cNvPr>
              <p:cNvSpPr/>
              <p:nvPr/>
            </p:nvSpPr>
            <p:spPr>
              <a:xfrm>
                <a:off x="5662281" y="2396558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17780A0A-DCB2-4EF2-A847-4F54A38FCEA6}"/>
                  </a:ext>
                </a:extLst>
              </p:cNvPr>
              <p:cNvSpPr/>
              <p:nvPr/>
            </p:nvSpPr>
            <p:spPr>
              <a:xfrm>
                <a:off x="6411899" y="2396558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23622B21-3B6F-4407-8482-809005EA2ADD}"/>
                  </a:ext>
                </a:extLst>
              </p:cNvPr>
              <p:cNvSpPr/>
              <p:nvPr/>
            </p:nvSpPr>
            <p:spPr>
              <a:xfrm>
                <a:off x="5087924" y="2064136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6194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F61E8961-28AD-4CC1-83B6-6CC96EA62D9F}"/>
                  </a:ext>
                </a:extLst>
              </p:cNvPr>
              <p:cNvSpPr/>
              <p:nvPr/>
            </p:nvSpPr>
            <p:spPr>
              <a:xfrm>
                <a:off x="5836589" y="2064136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D59281B8-AFE7-40CB-B94F-B556AFF30842}"/>
                  </a:ext>
                </a:extLst>
              </p:cNvPr>
              <p:cNvSpPr/>
              <p:nvPr/>
            </p:nvSpPr>
            <p:spPr>
              <a:xfrm>
                <a:off x="6223304" y="2719456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7146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FB7730AD-88C3-470D-95EE-6C592180BF8E}"/>
                  </a:ext>
                </a:extLst>
              </p:cNvPr>
              <p:cNvSpPr/>
              <p:nvPr/>
            </p:nvSpPr>
            <p:spPr>
              <a:xfrm>
                <a:off x="6971969" y="2719456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8097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312EC327-9CE2-4E3E-995D-9523741564B3}"/>
                  </a:ext>
                </a:extLst>
              </p:cNvPr>
              <p:cNvSpPr/>
              <p:nvPr/>
            </p:nvSpPr>
            <p:spPr>
              <a:xfrm>
                <a:off x="6793851" y="174314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664F6B07-D79E-40C5-9370-275725178352}"/>
                  </a:ext>
                </a:extLst>
              </p:cNvPr>
              <p:cNvSpPr/>
              <p:nvPr/>
            </p:nvSpPr>
            <p:spPr>
              <a:xfrm>
                <a:off x="7543469" y="174314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="" xmlns:a16="http://schemas.microsoft.com/office/drawing/2014/main" id="{1142BC9D-D39A-498C-870F-CA011B16C9D5}"/>
                  </a:ext>
                </a:extLst>
              </p:cNvPr>
              <p:cNvSpPr/>
              <p:nvPr/>
            </p:nvSpPr>
            <p:spPr>
              <a:xfrm>
                <a:off x="6237591" y="207080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="" xmlns:a16="http://schemas.microsoft.com/office/drawing/2014/main" id="{076D3A2E-7DF4-4EED-8D92-6C36414E8717}"/>
                  </a:ext>
                </a:extLst>
              </p:cNvPr>
              <p:cNvSpPr/>
              <p:nvPr/>
            </p:nvSpPr>
            <p:spPr>
              <a:xfrm>
                <a:off x="6986256" y="207080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466690D1-41D4-4E17-9F36-4685D44FD95E}"/>
                  </a:ext>
                </a:extLst>
              </p:cNvPr>
              <p:cNvSpPr/>
              <p:nvPr/>
            </p:nvSpPr>
            <p:spPr>
              <a:xfrm>
                <a:off x="6405231" y="108020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9BED3960-5180-4AAA-80BD-DB951F6087FF}"/>
                  </a:ext>
                </a:extLst>
              </p:cNvPr>
              <p:cNvSpPr/>
              <p:nvPr/>
            </p:nvSpPr>
            <p:spPr>
              <a:xfrm>
                <a:off x="5281281" y="174314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D32F97BE-7DF7-47A9-BBD0-3F612C6B8108}"/>
                  </a:ext>
                </a:extLst>
              </p:cNvPr>
              <p:cNvSpPr/>
              <p:nvPr/>
            </p:nvSpPr>
            <p:spPr>
              <a:xfrm>
                <a:off x="5281281" y="239084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4CBA1E20-2419-43C3-B456-E71DAB21F9CC}"/>
                  </a:ext>
                </a:extLst>
              </p:cNvPr>
              <p:cNvSpPr/>
              <p:nvPr/>
            </p:nvSpPr>
            <p:spPr>
              <a:xfrm>
                <a:off x="7928279" y="1732666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="" xmlns:a16="http://schemas.microsoft.com/office/drawing/2014/main" id="{287A11D9-84D4-462F-B4C5-66115E6124A9}"/>
                  </a:ext>
                </a:extLst>
              </p:cNvPr>
              <p:cNvSpPr/>
              <p:nvPr/>
            </p:nvSpPr>
            <p:spPr>
              <a:xfrm>
                <a:off x="7919706" y="2386081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792FCEAB-A000-4946-943B-A214BDE3E562}"/>
                  </a:ext>
                </a:extLst>
              </p:cNvPr>
              <p:cNvSpPr/>
              <p:nvPr/>
            </p:nvSpPr>
            <p:spPr>
              <a:xfrm>
                <a:off x="5852781" y="2724218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5521403E-7E4A-4D69-99E3-E970DE2EEEB7}"/>
                  </a:ext>
                </a:extLst>
              </p:cNvPr>
              <p:cNvSpPr/>
              <p:nvPr/>
            </p:nvSpPr>
            <p:spPr>
              <a:xfrm>
                <a:off x="5848019" y="1405006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560DA077-A86D-4C5E-A109-0CD4D25C15AC}"/>
                  </a:ext>
                </a:extLst>
              </p:cNvPr>
              <p:cNvSpPr/>
              <p:nvPr/>
            </p:nvSpPr>
            <p:spPr>
              <a:xfrm>
                <a:off x="6795756" y="1090681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1E5E8354-4811-4A2B-B804-87E9E34AA435}"/>
                  </a:ext>
                </a:extLst>
              </p:cNvPr>
              <p:cNvSpPr/>
              <p:nvPr/>
            </p:nvSpPr>
            <p:spPr>
              <a:xfrm>
                <a:off x="6414756" y="3051878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="" xmlns:a16="http://schemas.microsoft.com/office/drawing/2014/main" id="{98091443-1C9A-4177-A133-4E59C7496804}"/>
                  </a:ext>
                </a:extLst>
              </p:cNvPr>
              <p:cNvSpPr/>
              <p:nvPr/>
            </p:nvSpPr>
            <p:spPr>
              <a:xfrm>
                <a:off x="6809091" y="3051878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12A171E5-2C42-425D-A986-C20E6895EC2A}"/>
                  </a:ext>
                </a:extLst>
              </p:cNvPr>
              <p:cNvSpPr/>
              <p:nvPr/>
            </p:nvSpPr>
            <p:spPr>
              <a:xfrm>
                <a:off x="7357731" y="1418341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00862ADA-C0A9-4A15-9EA8-24FF9446A7E3}"/>
                  </a:ext>
                </a:extLst>
              </p:cNvPr>
              <p:cNvSpPr/>
              <p:nvPr/>
            </p:nvSpPr>
            <p:spPr>
              <a:xfrm>
                <a:off x="5656566" y="172790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AC72DF8A-B9C9-440C-8886-CF7F39063B84}"/>
                  </a:ext>
                </a:extLst>
              </p:cNvPr>
              <p:cNvSpPr/>
              <p:nvPr/>
            </p:nvSpPr>
            <p:spPr>
              <a:xfrm>
                <a:off x="6405231" y="172790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="" xmlns:a16="http://schemas.microsoft.com/office/drawing/2014/main" id="{2E23715B-EFB6-463F-814D-367600B33C79}"/>
                  </a:ext>
                </a:extLst>
              </p:cNvPr>
              <p:cNvSpPr/>
              <p:nvPr/>
            </p:nvSpPr>
            <p:spPr>
              <a:xfrm>
                <a:off x="6237591" y="1413578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="" xmlns:a16="http://schemas.microsoft.com/office/drawing/2014/main" id="{EC78FEBB-A3EA-4CC6-A652-1DCF74D5C81A}"/>
                  </a:ext>
                </a:extLst>
              </p:cNvPr>
              <p:cNvSpPr/>
              <p:nvPr/>
            </p:nvSpPr>
            <p:spPr>
              <a:xfrm>
                <a:off x="6986256" y="1413578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="" xmlns:a16="http://schemas.microsoft.com/office/drawing/2014/main" id="{FBEFF9F5-6376-41F2-8939-F8097772054D}"/>
                  </a:ext>
                </a:extLst>
              </p:cNvPr>
              <p:cNvSpPr/>
              <p:nvPr/>
            </p:nvSpPr>
            <p:spPr>
              <a:xfrm>
                <a:off x="7355826" y="206699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="" xmlns:a16="http://schemas.microsoft.com/office/drawing/2014/main" id="{69F6A752-08BD-46E4-B973-A81A6F32AC2E}"/>
                  </a:ext>
                </a:extLst>
              </p:cNvPr>
              <p:cNvSpPr/>
              <p:nvPr/>
            </p:nvSpPr>
            <p:spPr>
              <a:xfrm>
                <a:off x="8105444" y="206699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="" xmlns:a16="http://schemas.microsoft.com/office/drawing/2014/main" id="{D6984086-B98C-4320-B1F9-30B281E4899B}"/>
                  </a:ext>
                </a:extLst>
              </p:cNvPr>
              <p:cNvSpPr/>
              <p:nvPr/>
            </p:nvSpPr>
            <p:spPr>
              <a:xfrm>
                <a:off x="6794804" y="2397511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="" xmlns:a16="http://schemas.microsoft.com/office/drawing/2014/main" id="{EFA6350A-81D4-4A1B-9D09-88766B50BAB0}"/>
                  </a:ext>
                </a:extLst>
              </p:cNvPr>
              <p:cNvSpPr/>
              <p:nvPr/>
            </p:nvSpPr>
            <p:spPr>
              <a:xfrm>
                <a:off x="7543469" y="2397511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8" name="Oval 50">
              <a:extLst>
                <a:ext uri="{FF2B5EF4-FFF2-40B4-BE49-F238E27FC236}">
                  <a16:creationId xmlns="" xmlns:a16="http://schemas.microsoft.com/office/drawing/2014/main" id="{0E6456BA-AC71-4096-83DA-EA702E023A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5711" y="1969510"/>
              <a:ext cx="304016" cy="343366"/>
            </a:xfrm>
            <a:custGeom>
              <a:avLst/>
              <a:gdLst/>
              <a:ahLst/>
              <a:cxnLst/>
              <a:rect l="l" t="t" r="r" b="b"/>
              <a:pathLst>
                <a:path w="2868687" h="3240000">
                  <a:moveTo>
                    <a:pt x="1433799" y="2290728"/>
                  </a:moveTo>
                  <a:cubicBezTo>
                    <a:pt x="1317650" y="2346839"/>
                    <a:pt x="1203301" y="2394700"/>
                    <a:pt x="1093028" y="2434329"/>
                  </a:cubicBezTo>
                  <a:cubicBezTo>
                    <a:pt x="1167481" y="2812207"/>
                    <a:pt x="1292592" y="3060000"/>
                    <a:pt x="1434343" y="3060000"/>
                  </a:cubicBezTo>
                  <a:cubicBezTo>
                    <a:pt x="1576138" y="3060000"/>
                    <a:pt x="1701284" y="2812053"/>
                    <a:pt x="1774025" y="2433735"/>
                  </a:cubicBezTo>
                  <a:cubicBezTo>
                    <a:pt x="1663854" y="2394452"/>
                    <a:pt x="1549823" y="2346469"/>
                    <a:pt x="1433799" y="2290728"/>
                  </a:cubicBezTo>
                  <a:close/>
                  <a:moveTo>
                    <a:pt x="1824954" y="2078037"/>
                  </a:moveTo>
                  <a:cubicBezTo>
                    <a:pt x="1794480" y="2097450"/>
                    <a:pt x="1763147" y="2116057"/>
                    <a:pt x="1731343" y="2134419"/>
                  </a:cubicBezTo>
                  <a:lnTo>
                    <a:pt x="1635415" y="2187161"/>
                  </a:lnTo>
                  <a:cubicBezTo>
                    <a:pt x="1691788" y="2215044"/>
                    <a:pt x="1747931" y="2239109"/>
                    <a:pt x="1803378" y="2259350"/>
                  </a:cubicBezTo>
                  <a:cubicBezTo>
                    <a:pt x="1812120" y="2201101"/>
                    <a:pt x="1819148" y="2140526"/>
                    <a:pt x="1824954" y="2078037"/>
                  </a:cubicBezTo>
                  <a:close/>
                  <a:moveTo>
                    <a:pt x="1042306" y="2077178"/>
                  </a:moveTo>
                  <a:cubicBezTo>
                    <a:pt x="1047949" y="2140175"/>
                    <a:pt x="1055328" y="2201182"/>
                    <a:pt x="1063873" y="2259905"/>
                  </a:cubicBezTo>
                  <a:cubicBezTo>
                    <a:pt x="1119365" y="2238275"/>
                    <a:pt x="1176217" y="2214355"/>
                    <a:pt x="1233887" y="2187801"/>
                  </a:cubicBezTo>
                  <a:cubicBezTo>
                    <a:pt x="1201538" y="2170955"/>
                    <a:pt x="1169452" y="2152957"/>
                    <a:pt x="1137343" y="2134419"/>
                  </a:cubicBezTo>
                  <a:close/>
                  <a:moveTo>
                    <a:pt x="559768" y="1732679"/>
                  </a:moveTo>
                  <a:cubicBezTo>
                    <a:pt x="268524" y="1984850"/>
                    <a:pt x="116369" y="2217202"/>
                    <a:pt x="187266" y="2340000"/>
                  </a:cubicBezTo>
                  <a:cubicBezTo>
                    <a:pt x="258144" y="2462764"/>
                    <a:pt x="535307" y="2447213"/>
                    <a:pt x="899736" y="2322555"/>
                  </a:cubicBezTo>
                  <a:cubicBezTo>
                    <a:pt x="878937" y="2207297"/>
                    <a:pt x="863223" y="2084405"/>
                    <a:pt x="853746" y="1955834"/>
                  </a:cubicBezTo>
                  <a:cubicBezTo>
                    <a:pt x="747454" y="1883220"/>
                    <a:pt x="648878" y="1808453"/>
                    <a:pt x="559768" y="1732679"/>
                  </a:cubicBezTo>
                  <a:close/>
                  <a:moveTo>
                    <a:pt x="2309048" y="1730507"/>
                  </a:moveTo>
                  <a:cubicBezTo>
                    <a:pt x="2220666" y="1807660"/>
                    <a:pt x="2121792" y="1882664"/>
                    <a:pt x="2015235" y="1955625"/>
                  </a:cubicBezTo>
                  <a:cubicBezTo>
                    <a:pt x="2005364" y="2084180"/>
                    <a:pt x="1989894" y="2207119"/>
                    <a:pt x="1967330" y="2322070"/>
                  </a:cubicBezTo>
                  <a:lnTo>
                    <a:pt x="2081685" y="2358048"/>
                  </a:lnTo>
                  <a:cubicBezTo>
                    <a:pt x="2116015" y="2320492"/>
                    <a:pt x="2165526" y="2297468"/>
                    <a:pt x="2220415" y="2297468"/>
                  </a:cubicBezTo>
                  <a:cubicBezTo>
                    <a:pt x="2302230" y="2297468"/>
                    <a:pt x="2372097" y="2348622"/>
                    <a:pt x="2399287" y="2420880"/>
                  </a:cubicBezTo>
                  <a:cubicBezTo>
                    <a:pt x="2542053" y="2432945"/>
                    <a:pt x="2642630" y="2407186"/>
                    <a:pt x="2681420" y="2340000"/>
                  </a:cubicBezTo>
                  <a:cubicBezTo>
                    <a:pt x="2752393" y="2217071"/>
                    <a:pt x="2599836" y="1984353"/>
                    <a:pt x="2309048" y="1730507"/>
                  </a:cubicBezTo>
                  <a:close/>
                  <a:moveTo>
                    <a:pt x="2026056" y="1510554"/>
                  </a:moveTo>
                  <a:cubicBezTo>
                    <a:pt x="2027893" y="1546708"/>
                    <a:pt x="2028343" y="1583211"/>
                    <a:pt x="2028343" y="1620000"/>
                  </a:cubicBezTo>
                  <a:lnTo>
                    <a:pt x="2024251" y="1730716"/>
                  </a:lnTo>
                  <a:lnTo>
                    <a:pt x="2173722" y="1619092"/>
                  </a:lnTo>
                  <a:cubicBezTo>
                    <a:pt x="2127526" y="1582190"/>
                    <a:pt x="2078507" y="1545517"/>
                    <a:pt x="2026056" y="1510554"/>
                  </a:cubicBezTo>
                  <a:close/>
                  <a:moveTo>
                    <a:pt x="844436" y="1509285"/>
                  </a:moveTo>
                  <a:lnTo>
                    <a:pt x="694964" y="1620908"/>
                  </a:lnTo>
                  <a:cubicBezTo>
                    <a:pt x="741160" y="1657811"/>
                    <a:pt x="790179" y="1694484"/>
                    <a:pt x="842630" y="1729447"/>
                  </a:cubicBezTo>
                  <a:cubicBezTo>
                    <a:pt x="840793" y="1693293"/>
                    <a:pt x="840343" y="1656790"/>
                    <a:pt x="840343" y="1620000"/>
                  </a:cubicBezTo>
                  <a:close/>
                  <a:moveTo>
                    <a:pt x="1434343" y="1361184"/>
                  </a:moveTo>
                  <a:cubicBezTo>
                    <a:pt x="1573534" y="1361184"/>
                    <a:pt x="1686371" y="1474021"/>
                    <a:pt x="1686371" y="1613212"/>
                  </a:cubicBezTo>
                  <a:cubicBezTo>
                    <a:pt x="1686371" y="1752403"/>
                    <a:pt x="1573534" y="1865240"/>
                    <a:pt x="1434343" y="1865240"/>
                  </a:cubicBezTo>
                  <a:cubicBezTo>
                    <a:pt x="1295152" y="1865240"/>
                    <a:pt x="1182315" y="1752403"/>
                    <a:pt x="1182315" y="1613212"/>
                  </a:cubicBezTo>
                  <a:cubicBezTo>
                    <a:pt x="1182315" y="1474021"/>
                    <a:pt x="1295152" y="1361184"/>
                    <a:pt x="1434343" y="1361184"/>
                  </a:cubicBezTo>
                  <a:close/>
                  <a:moveTo>
                    <a:pt x="1433770" y="1149513"/>
                  </a:moveTo>
                  <a:cubicBezTo>
                    <a:pt x="1365445" y="1183896"/>
                    <a:pt x="1296585" y="1221489"/>
                    <a:pt x="1227343" y="1261466"/>
                  </a:cubicBezTo>
                  <a:lnTo>
                    <a:pt x="1027157" y="1384911"/>
                  </a:lnTo>
                  <a:cubicBezTo>
                    <a:pt x="1022222" y="1461370"/>
                    <a:pt x="1020343" y="1539922"/>
                    <a:pt x="1020343" y="1620000"/>
                  </a:cubicBezTo>
                  <a:lnTo>
                    <a:pt x="1028287" y="1855786"/>
                  </a:lnTo>
                  <a:cubicBezTo>
                    <a:pt x="1091680" y="1898065"/>
                    <a:pt x="1158394" y="1938727"/>
                    <a:pt x="1227343" y="1978535"/>
                  </a:cubicBezTo>
                  <a:lnTo>
                    <a:pt x="1434916" y="2090488"/>
                  </a:lnTo>
                  <a:cubicBezTo>
                    <a:pt x="1503241" y="2056105"/>
                    <a:pt x="1572101" y="2018511"/>
                    <a:pt x="1641343" y="1978535"/>
                  </a:cubicBezTo>
                  <a:lnTo>
                    <a:pt x="1841530" y="1855090"/>
                  </a:lnTo>
                  <a:cubicBezTo>
                    <a:pt x="1846464" y="1778631"/>
                    <a:pt x="1848343" y="1700079"/>
                    <a:pt x="1848343" y="1620000"/>
                  </a:cubicBezTo>
                  <a:lnTo>
                    <a:pt x="1840399" y="1384214"/>
                  </a:lnTo>
                  <a:cubicBezTo>
                    <a:pt x="1777006" y="1341936"/>
                    <a:pt x="1710293" y="1301274"/>
                    <a:pt x="1641343" y="1261466"/>
                  </a:cubicBezTo>
                  <a:close/>
                  <a:moveTo>
                    <a:pt x="1065308" y="980650"/>
                  </a:moveTo>
                  <a:cubicBezTo>
                    <a:pt x="1056566" y="1038899"/>
                    <a:pt x="1049538" y="1099475"/>
                    <a:pt x="1043732" y="1161964"/>
                  </a:cubicBezTo>
                  <a:cubicBezTo>
                    <a:pt x="1074206" y="1142551"/>
                    <a:pt x="1105539" y="1123943"/>
                    <a:pt x="1137343" y="1105581"/>
                  </a:cubicBezTo>
                  <a:lnTo>
                    <a:pt x="1233271" y="1052839"/>
                  </a:lnTo>
                  <a:cubicBezTo>
                    <a:pt x="1176898" y="1024957"/>
                    <a:pt x="1120756" y="1000892"/>
                    <a:pt x="1065308" y="980650"/>
                  </a:cubicBezTo>
                  <a:close/>
                  <a:moveTo>
                    <a:pt x="1804814" y="980095"/>
                  </a:moveTo>
                  <a:cubicBezTo>
                    <a:pt x="1749321" y="1001726"/>
                    <a:pt x="1692469" y="1025646"/>
                    <a:pt x="1634800" y="1052200"/>
                  </a:cubicBezTo>
                  <a:cubicBezTo>
                    <a:pt x="1667149" y="1069046"/>
                    <a:pt x="1699234" y="1087043"/>
                    <a:pt x="1731343" y="1105581"/>
                  </a:cubicBezTo>
                  <a:lnTo>
                    <a:pt x="1826380" y="1162822"/>
                  </a:lnTo>
                  <a:cubicBezTo>
                    <a:pt x="1820738" y="1099825"/>
                    <a:pt x="1813359" y="1038819"/>
                    <a:pt x="1804814" y="980095"/>
                  </a:cubicBezTo>
                  <a:close/>
                  <a:moveTo>
                    <a:pt x="2432236" y="816002"/>
                  </a:moveTo>
                  <a:cubicBezTo>
                    <a:pt x="2308930" y="820546"/>
                    <a:pt x="2149627" y="855445"/>
                    <a:pt x="1968950" y="917446"/>
                  </a:cubicBezTo>
                  <a:cubicBezTo>
                    <a:pt x="1989749" y="1032703"/>
                    <a:pt x="2005463" y="1155596"/>
                    <a:pt x="2014941" y="1284167"/>
                  </a:cubicBezTo>
                  <a:cubicBezTo>
                    <a:pt x="2121232" y="1356780"/>
                    <a:pt x="2219808" y="1431548"/>
                    <a:pt x="2308918" y="1507322"/>
                  </a:cubicBezTo>
                  <a:cubicBezTo>
                    <a:pt x="2600162" y="1255150"/>
                    <a:pt x="2752317" y="1022798"/>
                    <a:pt x="2681420" y="900000"/>
                  </a:cubicBezTo>
                  <a:cubicBezTo>
                    <a:pt x="2645694" y="838121"/>
                    <a:pt x="2557557" y="811383"/>
                    <a:pt x="2432236" y="816002"/>
                  </a:cubicBezTo>
                  <a:close/>
                  <a:moveTo>
                    <a:pt x="436450" y="816001"/>
                  </a:moveTo>
                  <a:cubicBezTo>
                    <a:pt x="311129" y="811383"/>
                    <a:pt x="222992" y="838121"/>
                    <a:pt x="187266" y="900000"/>
                  </a:cubicBezTo>
                  <a:cubicBezTo>
                    <a:pt x="158404" y="949991"/>
                    <a:pt x="166508" y="1018139"/>
                    <a:pt x="206887" y="1097970"/>
                  </a:cubicBezTo>
                  <a:cubicBezTo>
                    <a:pt x="213842" y="1096217"/>
                    <a:pt x="221021" y="1095812"/>
                    <a:pt x="228294" y="1095812"/>
                  </a:cubicBezTo>
                  <a:cubicBezTo>
                    <a:pt x="334372" y="1095812"/>
                    <a:pt x="420366" y="1181806"/>
                    <a:pt x="420366" y="1287884"/>
                  </a:cubicBezTo>
                  <a:cubicBezTo>
                    <a:pt x="420366" y="1314219"/>
                    <a:pt x="415066" y="1339317"/>
                    <a:pt x="405427" y="1362148"/>
                  </a:cubicBezTo>
                  <a:cubicBezTo>
                    <a:pt x="450585" y="1410442"/>
                    <a:pt x="502437" y="1459559"/>
                    <a:pt x="559639" y="1509493"/>
                  </a:cubicBezTo>
                  <a:cubicBezTo>
                    <a:pt x="648020" y="1432341"/>
                    <a:pt x="746894" y="1357336"/>
                    <a:pt x="853451" y="1284376"/>
                  </a:cubicBezTo>
                  <a:cubicBezTo>
                    <a:pt x="863322" y="1155820"/>
                    <a:pt x="878792" y="1032881"/>
                    <a:pt x="901357" y="917930"/>
                  </a:cubicBezTo>
                  <a:cubicBezTo>
                    <a:pt x="719999" y="855651"/>
                    <a:pt x="560119" y="820559"/>
                    <a:pt x="436450" y="816001"/>
                  </a:cubicBezTo>
                  <a:close/>
                  <a:moveTo>
                    <a:pt x="1434343" y="180000"/>
                  </a:moveTo>
                  <a:cubicBezTo>
                    <a:pt x="1292548" y="180000"/>
                    <a:pt x="1167402" y="427948"/>
                    <a:pt x="1094661" y="806265"/>
                  </a:cubicBezTo>
                  <a:cubicBezTo>
                    <a:pt x="1204832" y="845548"/>
                    <a:pt x="1318864" y="893532"/>
                    <a:pt x="1434887" y="949272"/>
                  </a:cubicBezTo>
                  <a:cubicBezTo>
                    <a:pt x="1551037" y="893162"/>
                    <a:pt x="1665385" y="845301"/>
                    <a:pt x="1775658" y="805671"/>
                  </a:cubicBezTo>
                  <a:cubicBezTo>
                    <a:pt x="1751860" y="684885"/>
                    <a:pt x="1722886" y="577390"/>
                    <a:pt x="1688823" y="487405"/>
                  </a:cubicBezTo>
                  <a:cubicBezTo>
                    <a:pt x="1688009" y="487647"/>
                    <a:pt x="1687191" y="487652"/>
                    <a:pt x="1686371" y="487652"/>
                  </a:cubicBezTo>
                  <a:cubicBezTo>
                    <a:pt x="1580293" y="487652"/>
                    <a:pt x="1494299" y="401658"/>
                    <a:pt x="1494299" y="295580"/>
                  </a:cubicBezTo>
                  <a:cubicBezTo>
                    <a:pt x="1494299" y="264819"/>
                    <a:pt x="1501530" y="235747"/>
                    <a:pt x="1516122" y="210837"/>
                  </a:cubicBezTo>
                  <a:cubicBezTo>
                    <a:pt x="1490583" y="189985"/>
                    <a:pt x="1462798" y="180000"/>
                    <a:pt x="1434343" y="180000"/>
                  </a:cubicBezTo>
                  <a:close/>
                  <a:moveTo>
                    <a:pt x="1434343" y="0"/>
                  </a:moveTo>
                  <a:cubicBezTo>
                    <a:pt x="1509303" y="0"/>
                    <a:pt x="1581019" y="37868"/>
                    <a:pt x="1646062" y="107907"/>
                  </a:cubicBezTo>
                  <a:cubicBezTo>
                    <a:pt x="1659037" y="104972"/>
                    <a:pt x="1672533" y="103508"/>
                    <a:pt x="1686371" y="103508"/>
                  </a:cubicBezTo>
                  <a:cubicBezTo>
                    <a:pt x="1792449" y="103508"/>
                    <a:pt x="1878443" y="189502"/>
                    <a:pt x="1878443" y="295580"/>
                  </a:cubicBezTo>
                  <a:cubicBezTo>
                    <a:pt x="1878443" y="342831"/>
                    <a:pt x="1861381" y="386097"/>
                    <a:pt x="1831228" y="417985"/>
                  </a:cubicBezTo>
                  <a:cubicBezTo>
                    <a:pt x="1871860" y="515668"/>
                    <a:pt x="1906636" y="628220"/>
                    <a:pt x="1935357" y="752219"/>
                  </a:cubicBezTo>
                  <a:cubicBezTo>
                    <a:pt x="2379384" y="616814"/>
                    <a:pt x="2731816" y="627289"/>
                    <a:pt x="2837304" y="810000"/>
                  </a:cubicBezTo>
                  <a:cubicBezTo>
                    <a:pt x="2942793" y="992711"/>
                    <a:pt x="2775650" y="1303161"/>
                    <a:pt x="2436521" y="1620139"/>
                  </a:cubicBezTo>
                  <a:cubicBezTo>
                    <a:pt x="2775698" y="1936928"/>
                    <a:pt x="2942777" y="2247316"/>
                    <a:pt x="2837304" y="2430000"/>
                  </a:cubicBezTo>
                  <a:cubicBezTo>
                    <a:pt x="2771439" y="2544083"/>
                    <a:pt x="2609300" y="2591017"/>
                    <a:pt x="2388706" y="2577188"/>
                  </a:cubicBezTo>
                  <a:cubicBezTo>
                    <a:pt x="2358753" y="2639691"/>
                    <a:pt x="2294480" y="2681612"/>
                    <a:pt x="2220415" y="2681612"/>
                  </a:cubicBezTo>
                  <a:cubicBezTo>
                    <a:pt x="2122541" y="2681612"/>
                    <a:pt x="2041764" y="2608405"/>
                    <a:pt x="2030773" y="2513644"/>
                  </a:cubicBezTo>
                  <a:cubicBezTo>
                    <a:pt x="1999304" y="2506661"/>
                    <a:pt x="1967635" y="2497623"/>
                    <a:pt x="1935485" y="2487821"/>
                  </a:cubicBezTo>
                  <a:cubicBezTo>
                    <a:pt x="1830610" y="2940018"/>
                    <a:pt x="1645322" y="3240000"/>
                    <a:pt x="1434343" y="3240000"/>
                  </a:cubicBezTo>
                  <a:cubicBezTo>
                    <a:pt x="1223366" y="3240000"/>
                    <a:pt x="1038079" y="2940023"/>
                    <a:pt x="933330" y="2487781"/>
                  </a:cubicBezTo>
                  <a:cubicBezTo>
                    <a:pt x="489302" y="2623186"/>
                    <a:pt x="136870" y="2612712"/>
                    <a:pt x="31382" y="2430000"/>
                  </a:cubicBezTo>
                  <a:cubicBezTo>
                    <a:pt x="-74106" y="2247290"/>
                    <a:pt x="93037" y="1936840"/>
                    <a:pt x="432165" y="1619862"/>
                  </a:cubicBezTo>
                  <a:cubicBezTo>
                    <a:pt x="378689" y="1569916"/>
                    <a:pt x="329491" y="1520128"/>
                    <a:pt x="285801" y="1470219"/>
                  </a:cubicBezTo>
                  <a:cubicBezTo>
                    <a:pt x="267844" y="1476857"/>
                    <a:pt x="248431" y="1479956"/>
                    <a:pt x="228294" y="1479956"/>
                  </a:cubicBezTo>
                  <a:cubicBezTo>
                    <a:pt x="122216" y="1479956"/>
                    <a:pt x="36222" y="1393962"/>
                    <a:pt x="36222" y="1287884"/>
                  </a:cubicBezTo>
                  <a:cubicBezTo>
                    <a:pt x="36222" y="1246866"/>
                    <a:pt x="49080" y="1208850"/>
                    <a:pt x="73868" y="1179672"/>
                  </a:cubicBezTo>
                  <a:cubicBezTo>
                    <a:pt x="-4733" y="1033688"/>
                    <a:pt x="-23287" y="904690"/>
                    <a:pt x="31382" y="810000"/>
                  </a:cubicBezTo>
                  <a:cubicBezTo>
                    <a:pt x="136860" y="627306"/>
                    <a:pt x="489234" y="616816"/>
                    <a:pt x="933201" y="752179"/>
                  </a:cubicBezTo>
                  <a:cubicBezTo>
                    <a:pt x="1038076" y="299982"/>
                    <a:pt x="1223365" y="0"/>
                    <a:pt x="143434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59" name="Heart 17">
              <a:extLst>
                <a:ext uri="{FF2B5EF4-FFF2-40B4-BE49-F238E27FC236}">
                  <a16:creationId xmlns="" xmlns:a16="http://schemas.microsoft.com/office/drawing/2014/main" id="{6073EECC-4242-4E2B-B1F1-DE00F9AF9DC8}"/>
                </a:ext>
              </a:extLst>
            </p:cNvPr>
            <p:cNvSpPr/>
            <p:nvPr/>
          </p:nvSpPr>
          <p:spPr>
            <a:xfrm>
              <a:off x="7080464" y="1663425"/>
              <a:ext cx="324888" cy="318540"/>
            </a:xfrm>
            <a:custGeom>
              <a:avLst/>
              <a:gdLst/>
              <a:ahLst/>
              <a:cxnLst/>
              <a:rect l="l" t="t" r="r" b="b"/>
              <a:pathLst>
                <a:path w="3263621" h="3199863">
                  <a:moveTo>
                    <a:pt x="1896188" y="786599"/>
                  </a:moveTo>
                  <a:cubicBezTo>
                    <a:pt x="1878938" y="786251"/>
                    <a:pt x="1861335" y="789280"/>
                    <a:pt x="1844305" y="796082"/>
                  </a:cubicBezTo>
                  <a:cubicBezTo>
                    <a:pt x="1792333" y="816839"/>
                    <a:pt x="1760707" y="866742"/>
                    <a:pt x="1761231" y="919486"/>
                  </a:cubicBezTo>
                  <a:lnTo>
                    <a:pt x="1573886" y="1618665"/>
                  </a:lnTo>
                  <a:lnTo>
                    <a:pt x="1438574" y="1113672"/>
                  </a:lnTo>
                  <a:cubicBezTo>
                    <a:pt x="1424335" y="1060531"/>
                    <a:pt x="1379808" y="1023594"/>
                    <a:pt x="1328543" y="1016456"/>
                  </a:cubicBezTo>
                  <a:cubicBezTo>
                    <a:pt x="1320071" y="1015276"/>
                    <a:pt x="1311415" y="1014911"/>
                    <a:pt x="1302836" y="1018067"/>
                  </a:cubicBezTo>
                  <a:lnTo>
                    <a:pt x="1300556" y="1017667"/>
                  </a:lnTo>
                  <a:cubicBezTo>
                    <a:pt x="1298914" y="1017711"/>
                    <a:pt x="1297275" y="1017786"/>
                    <a:pt x="1295680" y="1018515"/>
                  </a:cubicBezTo>
                  <a:lnTo>
                    <a:pt x="1275904" y="1019755"/>
                  </a:lnTo>
                  <a:cubicBezTo>
                    <a:pt x="1273459" y="1020410"/>
                    <a:pt x="1271049" y="1021129"/>
                    <a:pt x="1269080" y="1023145"/>
                  </a:cubicBezTo>
                  <a:cubicBezTo>
                    <a:pt x="1229892" y="1033156"/>
                    <a:pt x="1196286" y="1061513"/>
                    <a:pt x="1180414" y="1102068"/>
                  </a:cubicBezTo>
                  <a:lnTo>
                    <a:pt x="902406" y="1812437"/>
                  </a:lnTo>
                  <a:lnTo>
                    <a:pt x="612897" y="1812437"/>
                  </a:lnTo>
                  <a:cubicBezTo>
                    <a:pt x="539543" y="1812437"/>
                    <a:pt x="480078" y="1871902"/>
                    <a:pt x="480078" y="1945256"/>
                  </a:cubicBezTo>
                  <a:cubicBezTo>
                    <a:pt x="480078" y="2018610"/>
                    <a:pt x="539543" y="2078075"/>
                    <a:pt x="612897" y="2078075"/>
                  </a:cubicBezTo>
                  <a:lnTo>
                    <a:pt x="966673" y="2078075"/>
                  </a:lnTo>
                  <a:cubicBezTo>
                    <a:pt x="1008666" y="2088839"/>
                    <a:pt x="1051924" y="2075535"/>
                    <a:pt x="1081835" y="2045978"/>
                  </a:cubicBezTo>
                  <a:cubicBezTo>
                    <a:pt x="1105846" y="2028294"/>
                    <a:pt x="1122213" y="2001701"/>
                    <a:pt x="1125659" y="1970866"/>
                  </a:cubicBezTo>
                  <a:lnTo>
                    <a:pt x="1284498" y="1565001"/>
                  </a:lnTo>
                  <a:lnTo>
                    <a:pt x="1443089" y="2156868"/>
                  </a:lnTo>
                  <a:cubicBezTo>
                    <a:pt x="1455914" y="2204733"/>
                    <a:pt x="1493311" y="2239452"/>
                    <a:pt x="1538593" y="2249086"/>
                  </a:cubicBezTo>
                  <a:lnTo>
                    <a:pt x="1542015" y="2250785"/>
                  </a:lnTo>
                  <a:cubicBezTo>
                    <a:pt x="1542604" y="2250943"/>
                    <a:pt x="1543193" y="2251097"/>
                    <a:pt x="1543870" y="2250902"/>
                  </a:cubicBezTo>
                  <a:cubicBezTo>
                    <a:pt x="1553422" y="2254514"/>
                    <a:pt x="1563610" y="2255524"/>
                    <a:pt x="1573886" y="2252783"/>
                  </a:cubicBezTo>
                  <a:cubicBezTo>
                    <a:pt x="1584162" y="2255524"/>
                    <a:pt x="1594351" y="2254515"/>
                    <a:pt x="1603903" y="2250901"/>
                  </a:cubicBezTo>
                  <a:lnTo>
                    <a:pt x="1605758" y="2250785"/>
                  </a:lnTo>
                  <a:cubicBezTo>
                    <a:pt x="1606974" y="2250459"/>
                    <a:pt x="1608181" y="2250118"/>
                    <a:pt x="1609178" y="2249086"/>
                  </a:cubicBezTo>
                  <a:cubicBezTo>
                    <a:pt x="1654461" y="2239453"/>
                    <a:pt x="1691859" y="2204734"/>
                    <a:pt x="1704684" y="2156868"/>
                  </a:cubicBezTo>
                  <a:lnTo>
                    <a:pt x="1921541" y="1347547"/>
                  </a:lnTo>
                  <a:lnTo>
                    <a:pt x="2181705" y="1998928"/>
                  </a:lnTo>
                  <a:cubicBezTo>
                    <a:pt x="2205326" y="2058070"/>
                    <a:pt x="2266689" y="2090865"/>
                    <a:pt x="2326593" y="2078075"/>
                  </a:cubicBezTo>
                  <a:lnTo>
                    <a:pt x="2671200" y="2078075"/>
                  </a:lnTo>
                  <a:cubicBezTo>
                    <a:pt x="2744554" y="2078075"/>
                    <a:pt x="2804019" y="2018610"/>
                    <a:pt x="2804019" y="1945256"/>
                  </a:cubicBezTo>
                  <a:cubicBezTo>
                    <a:pt x="2804019" y="1871902"/>
                    <a:pt x="2744554" y="1812437"/>
                    <a:pt x="2671200" y="1812437"/>
                  </a:cubicBezTo>
                  <a:lnTo>
                    <a:pt x="2393261" y="1812437"/>
                  </a:lnTo>
                  <a:lnTo>
                    <a:pt x="2016914" y="870162"/>
                  </a:lnTo>
                  <a:cubicBezTo>
                    <a:pt x="1996508" y="819071"/>
                    <a:pt x="1947937" y="787642"/>
                    <a:pt x="1896188" y="786599"/>
                  </a:cubicBezTo>
                  <a:close/>
                  <a:moveTo>
                    <a:pt x="773454" y="106"/>
                  </a:moveTo>
                  <a:cubicBezTo>
                    <a:pt x="1097282" y="5742"/>
                    <a:pt x="1441967" y="238301"/>
                    <a:pt x="1631811" y="769863"/>
                  </a:cubicBezTo>
                  <a:cubicBezTo>
                    <a:pt x="2306811" y="-1120137"/>
                    <a:pt x="4939311" y="769863"/>
                    <a:pt x="1631811" y="3199863"/>
                  </a:cubicBezTo>
                  <a:cubicBezTo>
                    <a:pt x="-745455" y="1453301"/>
                    <a:pt x="-54107" y="-14297"/>
                    <a:pt x="773454" y="1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60" name="Rounded Rectangle 25">
              <a:extLst>
                <a:ext uri="{FF2B5EF4-FFF2-40B4-BE49-F238E27FC236}">
                  <a16:creationId xmlns="" xmlns:a16="http://schemas.microsoft.com/office/drawing/2014/main" id="{11F58AA1-3539-4E8B-B0FB-7802210163F6}"/>
                </a:ext>
              </a:extLst>
            </p:cNvPr>
            <p:cNvSpPr/>
            <p:nvPr/>
          </p:nvSpPr>
          <p:spPr>
            <a:xfrm>
              <a:off x="5940450" y="1659330"/>
              <a:ext cx="322534" cy="271830"/>
            </a:xfrm>
            <a:custGeom>
              <a:avLst/>
              <a:gdLst/>
              <a:ahLst/>
              <a:cxnLst/>
              <a:rect l="l" t="t" r="r" b="b"/>
              <a:pathLst>
                <a:path w="3240000" h="2730652">
                  <a:moveTo>
                    <a:pt x="1452811" y="1541940"/>
                  </a:moveTo>
                  <a:lnTo>
                    <a:pt x="1452811" y="1831951"/>
                  </a:lnTo>
                  <a:lnTo>
                    <a:pt x="1162800" y="1831951"/>
                  </a:lnTo>
                  <a:lnTo>
                    <a:pt x="1162800" y="2166329"/>
                  </a:lnTo>
                  <a:lnTo>
                    <a:pt x="1452811" y="2166329"/>
                  </a:lnTo>
                  <a:lnTo>
                    <a:pt x="1452811" y="2456340"/>
                  </a:lnTo>
                  <a:lnTo>
                    <a:pt x="1787189" y="2456340"/>
                  </a:lnTo>
                  <a:lnTo>
                    <a:pt x="1787189" y="2166329"/>
                  </a:lnTo>
                  <a:lnTo>
                    <a:pt x="2077200" y="2166329"/>
                  </a:lnTo>
                  <a:lnTo>
                    <a:pt x="2077200" y="1831951"/>
                  </a:lnTo>
                  <a:lnTo>
                    <a:pt x="1787189" y="1831951"/>
                  </a:lnTo>
                  <a:lnTo>
                    <a:pt x="1787189" y="1541940"/>
                  </a:lnTo>
                  <a:close/>
                  <a:moveTo>
                    <a:pt x="0" y="1278453"/>
                  </a:moveTo>
                  <a:lnTo>
                    <a:pt x="3240000" y="1278453"/>
                  </a:lnTo>
                  <a:lnTo>
                    <a:pt x="3240000" y="2376509"/>
                  </a:lnTo>
                  <a:cubicBezTo>
                    <a:pt x="3240000" y="2572097"/>
                    <a:pt x="3081445" y="2730652"/>
                    <a:pt x="2885857" y="2730652"/>
                  </a:cubicBezTo>
                  <a:lnTo>
                    <a:pt x="354143" y="2730652"/>
                  </a:lnTo>
                  <a:cubicBezTo>
                    <a:pt x="158555" y="2730652"/>
                    <a:pt x="0" y="2572097"/>
                    <a:pt x="0" y="2376509"/>
                  </a:cubicBezTo>
                  <a:close/>
                  <a:moveTo>
                    <a:pt x="1001150" y="200505"/>
                  </a:moveTo>
                  <a:cubicBezTo>
                    <a:pt x="933045" y="200505"/>
                    <a:pt x="877834" y="255715"/>
                    <a:pt x="877834" y="323821"/>
                  </a:cubicBezTo>
                  <a:lnTo>
                    <a:pt x="877834" y="605836"/>
                  </a:lnTo>
                  <a:lnTo>
                    <a:pt x="2362163" y="605836"/>
                  </a:lnTo>
                  <a:lnTo>
                    <a:pt x="2362163" y="323821"/>
                  </a:lnTo>
                  <a:cubicBezTo>
                    <a:pt x="2362163" y="255715"/>
                    <a:pt x="2306952" y="200505"/>
                    <a:pt x="2238846" y="200505"/>
                  </a:cubicBezTo>
                  <a:close/>
                  <a:moveTo>
                    <a:pt x="843301" y="0"/>
                  </a:moveTo>
                  <a:lnTo>
                    <a:pt x="2396696" y="0"/>
                  </a:lnTo>
                  <a:cubicBezTo>
                    <a:pt x="2488075" y="0"/>
                    <a:pt x="2562152" y="74077"/>
                    <a:pt x="2562152" y="165456"/>
                  </a:cubicBezTo>
                  <a:lnTo>
                    <a:pt x="2562152" y="605836"/>
                  </a:lnTo>
                  <a:lnTo>
                    <a:pt x="2885857" y="605836"/>
                  </a:lnTo>
                  <a:cubicBezTo>
                    <a:pt x="3081445" y="605836"/>
                    <a:pt x="3240000" y="764391"/>
                    <a:pt x="3240000" y="959979"/>
                  </a:cubicBezTo>
                  <a:lnTo>
                    <a:pt x="3240000" y="1134437"/>
                  </a:lnTo>
                  <a:lnTo>
                    <a:pt x="0" y="1134437"/>
                  </a:lnTo>
                  <a:lnTo>
                    <a:pt x="0" y="959979"/>
                  </a:lnTo>
                  <a:cubicBezTo>
                    <a:pt x="0" y="764391"/>
                    <a:pt x="158555" y="605836"/>
                    <a:pt x="354143" y="605836"/>
                  </a:cubicBezTo>
                  <a:lnTo>
                    <a:pt x="677845" y="605836"/>
                  </a:lnTo>
                  <a:lnTo>
                    <a:pt x="677845" y="165456"/>
                  </a:lnTo>
                  <a:cubicBezTo>
                    <a:pt x="677845" y="74077"/>
                    <a:pt x="751923" y="0"/>
                    <a:pt x="84330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61" name="Chord 32">
              <a:extLst>
                <a:ext uri="{FF2B5EF4-FFF2-40B4-BE49-F238E27FC236}">
                  <a16:creationId xmlns="" xmlns:a16="http://schemas.microsoft.com/office/drawing/2014/main" id="{21A0C472-AAC4-49A9-948D-97723C0A5ADF}"/>
                </a:ext>
              </a:extLst>
            </p:cNvPr>
            <p:cNvSpPr/>
            <p:nvPr/>
          </p:nvSpPr>
          <p:spPr>
            <a:xfrm>
              <a:off x="6509664" y="2627883"/>
              <a:ext cx="322534" cy="319706"/>
            </a:xfrm>
            <a:custGeom>
              <a:avLst/>
              <a:gdLst/>
              <a:ahLst/>
              <a:cxnLst/>
              <a:rect l="l" t="t" r="r" b="b"/>
              <a:pathLst>
                <a:path w="3240000" h="3211580">
                  <a:moveTo>
                    <a:pt x="991906" y="2959580"/>
                  </a:moveTo>
                  <a:lnTo>
                    <a:pt x="2193254" y="2959580"/>
                  </a:lnTo>
                  <a:cubicBezTo>
                    <a:pt x="2215674" y="2959580"/>
                    <a:pt x="2233849" y="2977755"/>
                    <a:pt x="2233849" y="3000175"/>
                  </a:cubicBezTo>
                  <a:lnTo>
                    <a:pt x="2233849" y="3170985"/>
                  </a:lnTo>
                  <a:cubicBezTo>
                    <a:pt x="2233849" y="3193405"/>
                    <a:pt x="2215674" y="3211580"/>
                    <a:pt x="2193254" y="3211580"/>
                  </a:cubicBezTo>
                  <a:lnTo>
                    <a:pt x="991906" y="3211580"/>
                  </a:lnTo>
                  <a:cubicBezTo>
                    <a:pt x="969486" y="3211580"/>
                    <a:pt x="951311" y="3193405"/>
                    <a:pt x="951311" y="3170985"/>
                  </a:cubicBezTo>
                  <a:lnTo>
                    <a:pt x="951311" y="3000175"/>
                  </a:lnTo>
                  <a:cubicBezTo>
                    <a:pt x="951311" y="2977755"/>
                    <a:pt x="969486" y="2959580"/>
                    <a:pt x="991906" y="2959580"/>
                  </a:cubicBezTo>
                  <a:close/>
                  <a:moveTo>
                    <a:pt x="1439043" y="1763796"/>
                  </a:moveTo>
                  <a:lnTo>
                    <a:pt x="1439043" y="2067459"/>
                  </a:lnTo>
                  <a:lnTo>
                    <a:pt x="1135380" y="2067459"/>
                  </a:lnTo>
                  <a:lnTo>
                    <a:pt x="1135380" y="2374533"/>
                  </a:lnTo>
                  <a:lnTo>
                    <a:pt x="1439043" y="2374533"/>
                  </a:lnTo>
                  <a:lnTo>
                    <a:pt x="1439043" y="2678196"/>
                  </a:lnTo>
                  <a:lnTo>
                    <a:pt x="1746117" y="2678196"/>
                  </a:lnTo>
                  <a:lnTo>
                    <a:pt x="1746117" y="2374533"/>
                  </a:lnTo>
                  <a:lnTo>
                    <a:pt x="2049780" y="2374533"/>
                  </a:lnTo>
                  <a:lnTo>
                    <a:pt x="2049780" y="2067459"/>
                  </a:lnTo>
                  <a:lnTo>
                    <a:pt x="1746117" y="2067459"/>
                  </a:lnTo>
                  <a:lnTo>
                    <a:pt x="1746117" y="1763796"/>
                  </a:lnTo>
                  <a:close/>
                  <a:moveTo>
                    <a:pt x="128358" y="1541040"/>
                  </a:moveTo>
                  <a:lnTo>
                    <a:pt x="3056915" y="1550917"/>
                  </a:lnTo>
                  <a:cubicBezTo>
                    <a:pt x="3061111" y="2078028"/>
                    <a:pt x="2781683" y="2566719"/>
                    <a:pt x="2325284" y="2830467"/>
                  </a:cubicBezTo>
                  <a:lnTo>
                    <a:pt x="2182018" y="2900953"/>
                  </a:lnTo>
                  <a:lnTo>
                    <a:pt x="1002135" y="2900953"/>
                  </a:lnTo>
                  <a:cubicBezTo>
                    <a:pt x="950374" y="2879821"/>
                    <a:pt x="900231" y="2854191"/>
                    <a:pt x="851341" y="2825496"/>
                  </a:cubicBezTo>
                  <a:cubicBezTo>
                    <a:pt x="396732" y="2558675"/>
                    <a:pt x="120607" y="2068110"/>
                    <a:pt x="128358" y="1541040"/>
                  </a:cubicBezTo>
                  <a:close/>
                  <a:moveTo>
                    <a:pt x="61067" y="1230414"/>
                  </a:moveTo>
                  <a:lnTo>
                    <a:pt x="3178933" y="1230414"/>
                  </a:lnTo>
                  <a:cubicBezTo>
                    <a:pt x="3212659" y="1230414"/>
                    <a:pt x="3240000" y="1257755"/>
                    <a:pt x="3240000" y="1291481"/>
                  </a:cubicBezTo>
                  <a:lnTo>
                    <a:pt x="3240000" y="1421347"/>
                  </a:lnTo>
                  <a:cubicBezTo>
                    <a:pt x="3240000" y="1455073"/>
                    <a:pt x="3212659" y="1482414"/>
                    <a:pt x="3178933" y="1482414"/>
                  </a:cubicBezTo>
                  <a:lnTo>
                    <a:pt x="61067" y="1482414"/>
                  </a:lnTo>
                  <a:cubicBezTo>
                    <a:pt x="27341" y="1482414"/>
                    <a:pt x="0" y="1455073"/>
                    <a:pt x="0" y="1421347"/>
                  </a:cubicBezTo>
                  <a:lnTo>
                    <a:pt x="0" y="1291481"/>
                  </a:lnTo>
                  <a:cubicBezTo>
                    <a:pt x="0" y="1257755"/>
                    <a:pt x="27341" y="1230414"/>
                    <a:pt x="61067" y="1230414"/>
                  </a:cubicBezTo>
                  <a:close/>
                  <a:moveTo>
                    <a:pt x="2481726" y="315922"/>
                  </a:moveTo>
                  <a:lnTo>
                    <a:pt x="2862412" y="696608"/>
                  </a:lnTo>
                  <a:lnTo>
                    <a:pt x="2420437" y="1138584"/>
                  </a:lnTo>
                  <a:lnTo>
                    <a:pt x="1659064" y="1138584"/>
                  </a:lnTo>
                  <a:close/>
                  <a:moveTo>
                    <a:pt x="2730827" y="0"/>
                  </a:moveTo>
                  <a:cubicBezTo>
                    <a:pt x="2765703" y="0"/>
                    <a:pt x="2800581" y="13305"/>
                    <a:pt x="2827191" y="39915"/>
                  </a:cubicBezTo>
                  <a:lnTo>
                    <a:pt x="3143636" y="356360"/>
                  </a:lnTo>
                  <a:cubicBezTo>
                    <a:pt x="3196857" y="409581"/>
                    <a:pt x="3196857" y="495868"/>
                    <a:pt x="3143636" y="549088"/>
                  </a:cubicBezTo>
                  <a:lnTo>
                    <a:pt x="3082882" y="609843"/>
                  </a:lnTo>
                  <a:cubicBezTo>
                    <a:pt x="3029661" y="663063"/>
                    <a:pt x="2943375" y="663064"/>
                    <a:pt x="2890155" y="609843"/>
                  </a:cubicBezTo>
                  <a:lnTo>
                    <a:pt x="2573708" y="293397"/>
                  </a:lnTo>
                  <a:cubicBezTo>
                    <a:pt x="2520488" y="240176"/>
                    <a:pt x="2520488" y="153889"/>
                    <a:pt x="2573708" y="100669"/>
                  </a:cubicBezTo>
                  <a:lnTo>
                    <a:pt x="2634463" y="39914"/>
                  </a:lnTo>
                  <a:cubicBezTo>
                    <a:pt x="2661073" y="13305"/>
                    <a:pt x="2695950" y="0"/>
                    <a:pt x="27308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62" name="Rounded Rectangle 40">
              <a:extLst>
                <a:ext uri="{FF2B5EF4-FFF2-40B4-BE49-F238E27FC236}">
                  <a16:creationId xmlns="" xmlns:a16="http://schemas.microsoft.com/office/drawing/2014/main" id="{5820F5DC-6F22-43B6-9A5C-8EC86264E369}"/>
                </a:ext>
              </a:extLst>
            </p:cNvPr>
            <p:cNvSpPr/>
            <p:nvPr/>
          </p:nvSpPr>
          <p:spPr>
            <a:xfrm rot="2942052">
              <a:off x="6522986" y="1320229"/>
              <a:ext cx="299808" cy="318950"/>
            </a:xfrm>
            <a:custGeom>
              <a:avLst/>
              <a:gdLst/>
              <a:ahLst/>
              <a:cxnLst/>
              <a:rect l="l" t="t" r="r" b="b"/>
              <a:pathLst>
                <a:path w="3011706" h="3204001">
                  <a:moveTo>
                    <a:pt x="2432249" y="1011942"/>
                  </a:moveTo>
                  <a:cubicBezTo>
                    <a:pt x="2423608" y="1019482"/>
                    <a:pt x="2416303" y="1028841"/>
                    <a:pt x="2410966" y="1039800"/>
                  </a:cubicBezTo>
                  <a:lnTo>
                    <a:pt x="1969837" y="1945620"/>
                  </a:lnTo>
                  <a:cubicBezTo>
                    <a:pt x="1948488" y="1989457"/>
                    <a:pt x="1966719" y="2042300"/>
                    <a:pt x="2010556" y="2063648"/>
                  </a:cubicBezTo>
                  <a:cubicBezTo>
                    <a:pt x="2054392" y="2084996"/>
                    <a:pt x="2107235" y="2066766"/>
                    <a:pt x="2128583" y="2022929"/>
                  </a:cubicBezTo>
                  <a:lnTo>
                    <a:pt x="2569712" y="1117109"/>
                  </a:lnTo>
                  <a:cubicBezTo>
                    <a:pt x="2591061" y="1073271"/>
                    <a:pt x="2572830" y="1020430"/>
                    <a:pt x="2528993" y="999081"/>
                  </a:cubicBezTo>
                  <a:cubicBezTo>
                    <a:pt x="2496115" y="983070"/>
                    <a:pt x="2458172" y="989322"/>
                    <a:pt x="2432249" y="1011942"/>
                  </a:cubicBezTo>
                  <a:close/>
                  <a:moveTo>
                    <a:pt x="1709549" y="1044955"/>
                  </a:moveTo>
                  <a:cubicBezTo>
                    <a:pt x="1978186" y="735551"/>
                    <a:pt x="2446780" y="702502"/>
                    <a:pt x="2756184" y="971139"/>
                  </a:cubicBezTo>
                  <a:cubicBezTo>
                    <a:pt x="3065588" y="1239776"/>
                    <a:pt x="3098636" y="1708370"/>
                    <a:pt x="2830000" y="2017774"/>
                  </a:cubicBezTo>
                  <a:cubicBezTo>
                    <a:pt x="2561363" y="2327178"/>
                    <a:pt x="2092769" y="2360227"/>
                    <a:pt x="1783365" y="2091590"/>
                  </a:cubicBezTo>
                  <a:cubicBezTo>
                    <a:pt x="1473960" y="1822953"/>
                    <a:pt x="1440912" y="1354359"/>
                    <a:pt x="1709549" y="1044955"/>
                  </a:cubicBezTo>
                  <a:close/>
                  <a:moveTo>
                    <a:pt x="208197" y="1872243"/>
                  </a:moveTo>
                  <a:cubicBezTo>
                    <a:pt x="195168" y="1885273"/>
                    <a:pt x="187109" y="1903273"/>
                    <a:pt x="187109" y="1923155"/>
                  </a:cubicBezTo>
                  <a:lnTo>
                    <a:pt x="187109" y="2715155"/>
                  </a:lnTo>
                  <a:cubicBezTo>
                    <a:pt x="187109" y="2754920"/>
                    <a:pt x="219344" y="2787155"/>
                    <a:pt x="259109" y="2787155"/>
                  </a:cubicBezTo>
                  <a:cubicBezTo>
                    <a:pt x="298874" y="2787155"/>
                    <a:pt x="331109" y="2754920"/>
                    <a:pt x="331109" y="2715155"/>
                  </a:cubicBezTo>
                  <a:lnTo>
                    <a:pt x="331109" y="1923155"/>
                  </a:lnTo>
                  <a:cubicBezTo>
                    <a:pt x="331109" y="1883390"/>
                    <a:pt x="298874" y="1851155"/>
                    <a:pt x="259109" y="1851155"/>
                  </a:cubicBezTo>
                  <a:cubicBezTo>
                    <a:pt x="239226" y="1851156"/>
                    <a:pt x="221226" y="1859214"/>
                    <a:pt x="208197" y="1872243"/>
                  </a:cubicBezTo>
                  <a:close/>
                  <a:moveTo>
                    <a:pt x="0" y="1625202"/>
                  </a:moveTo>
                  <a:cubicBezTo>
                    <a:pt x="418057" y="1737228"/>
                    <a:pt x="858998" y="1737384"/>
                    <a:pt x="1277606" y="1625336"/>
                  </a:cubicBezTo>
                  <a:cubicBezTo>
                    <a:pt x="1277605" y="1938624"/>
                    <a:pt x="1277605" y="2251911"/>
                    <a:pt x="1277605" y="2565198"/>
                  </a:cubicBezTo>
                  <a:cubicBezTo>
                    <a:pt x="1277605" y="2917999"/>
                    <a:pt x="991603" y="3204001"/>
                    <a:pt x="638802" y="3204001"/>
                  </a:cubicBezTo>
                  <a:lnTo>
                    <a:pt x="638803" y="3204000"/>
                  </a:lnTo>
                  <a:cubicBezTo>
                    <a:pt x="286002" y="3204000"/>
                    <a:pt x="0" y="2917999"/>
                    <a:pt x="0" y="2565197"/>
                  </a:cubicBezTo>
                  <a:close/>
                  <a:moveTo>
                    <a:pt x="208197" y="459897"/>
                  </a:moveTo>
                  <a:cubicBezTo>
                    <a:pt x="195167" y="472926"/>
                    <a:pt x="187109" y="490926"/>
                    <a:pt x="187109" y="510808"/>
                  </a:cubicBezTo>
                  <a:lnTo>
                    <a:pt x="187109" y="1302808"/>
                  </a:lnTo>
                  <a:cubicBezTo>
                    <a:pt x="187109" y="1342573"/>
                    <a:pt x="219344" y="1374808"/>
                    <a:pt x="259109" y="1374808"/>
                  </a:cubicBezTo>
                  <a:cubicBezTo>
                    <a:pt x="298874" y="1374808"/>
                    <a:pt x="331109" y="1342573"/>
                    <a:pt x="331109" y="1302808"/>
                  </a:cubicBezTo>
                  <a:lnTo>
                    <a:pt x="331109" y="510808"/>
                  </a:lnTo>
                  <a:cubicBezTo>
                    <a:pt x="331109" y="471043"/>
                    <a:pt x="298874" y="438808"/>
                    <a:pt x="259109" y="438808"/>
                  </a:cubicBezTo>
                  <a:cubicBezTo>
                    <a:pt x="239226" y="438808"/>
                    <a:pt x="221226" y="446867"/>
                    <a:pt x="208197" y="459897"/>
                  </a:cubicBezTo>
                  <a:close/>
                  <a:moveTo>
                    <a:pt x="187101" y="187101"/>
                  </a:moveTo>
                  <a:cubicBezTo>
                    <a:pt x="302701" y="71501"/>
                    <a:pt x="462402" y="0"/>
                    <a:pt x="638803" y="0"/>
                  </a:cubicBezTo>
                  <a:cubicBezTo>
                    <a:pt x="991604" y="0"/>
                    <a:pt x="1277606" y="286002"/>
                    <a:pt x="1277606" y="638803"/>
                  </a:cubicBezTo>
                  <a:lnTo>
                    <a:pt x="1277606" y="1497764"/>
                  </a:lnTo>
                  <a:cubicBezTo>
                    <a:pt x="859958" y="1616355"/>
                    <a:pt x="417375" y="1616210"/>
                    <a:pt x="0" y="1498771"/>
                  </a:cubicBezTo>
                  <a:lnTo>
                    <a:pt x="0" y="638803"/>
                  </a:lnTo>
                  <a:cubicBezTo>
                    <a:pt x="0" y="462403"/>
                    <a:pt x="71500" y="302702"/>
                    <a:pt x="187101" y="18710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63" name="Rounded Rectangle 17">
              <a:extLst>
                <a:ext uri="{FF2B5EF4-FFF2-40B4-BE49-F238E27FC236}">
                  <a16:creationId xmlns="" xmlns:a16="http://schemas.microsoft.com/office/drawing/2014/main" id="{5C3A7F7C-87B3-47C9-AC4C-2A684ED633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17850" y="2281894"/>
              <a:ext cx="215808" cy="343366"/>
            </a:xfrm>
            <a:custGeom>
              <a:avLst/>
              <a:gdLst/>
              <a:ahLst/>
              <a:cxnLst/>
              <a:rect l="l" t="t" r="r" b="b"/>
              <a:pathLst>
                <a:path w="2016224" h="3207971">
                  <a:moveTo>
                    <a:pt x="854575" y="1382799"/>
                  </a:moveTo>
                  <a:lnTo>
                    <a:pt x="854575" y="1686462"/>
                  </a:lnTo>
                  <a:lnTo>
                    <a:pt x="550912" y="1686462"/>
                  </a:lnTo>
                  <a:lnTo>
                    <a:pt x="550912" y="1993536"/>
                  </a:lnTo>
                  <a:lnTo>
                    <a:pt x="854575" y="1993536"/>
                  </a:lnTo>
                  <a:lnTo>
                    <a:pt x="854575" y="2297199"/>
                  </a:lnTo>
                  <a:lnTo>
                    <a:pt x="1161649" y="2297199"/>
                  </a:lnTo>
                  <a:lnTo>
                    <a:pt x="1161649" y="1993536"/>
                  </a:lnTo>
                  <a:lnTo>
                    <a:pt x="1465312" y="1993536"/>
                  </a:lnTo>
                  <a:lnTo>
                    <a:pt x="1465312" y="1686462"/>
                  </a:lnTo>
                  <a:lnTo>
                    <a:pt x="1161649" y="1686462"/>
                  </a:lnTo>
                  <a:lnTo>
                    <a:pt x="1161649" y="1382799"/>
                  </a:lnTo>
                  <a:close/>
                  <a:moveTo>
                    <a:pt x="397285" y="941591"/>
                  </a:moveTo>
                  <a:lnTo>
                    <a:pt x="1618940" y="941591"/>
                  </a:lnTo>
                  <a:lnTo>
                    <a:pt x="1618940" y="2738407"/>
                  </a:lnTo>
                  <a:lnTo>
                    <a:pt x="397285" y="2738407"/>
                  </a:lnTo>
                  <a:close/>
                  <a:moveTo>
                    <a:pt x="305673" y="849979"/>
                  </a:moveTo>
                  <a:lnTo>
                    <a:pt x="305673" y="2830019"/>
                  </a:lnTo>
                  <a:lnTo>
                    <a:pt x="1710552" y="2830019"/>
                  </a:lnTo>
                  <a:lnTo>
                    <a:pt x="1710552" y="849979"/>
                  </a:lnTo>
                  <a:close/>
                  <a:moveTo>
                    <a:pt x="240515" y="472027"/>
                  </a:moveTo>
                  <a:lnTo>
                    <a:pt x="1775709" y="472027"/>
                  </a:lnTo>
                  <a:cubicBezTo>
                    <a:pt x="1908542" y="472027"/>
                    <a:pt x="2016224" y="579709"/>
                    <a:pt x="2016224" y="712542"/>
                  </a:cubicBezTo>
                  <a:lnTo>
                    <a:pt x="2016224" y="2967456"/>
                  </a:lnTo>
                  <a:cubicBezTo>
                    <a:pt x="2016224" y="3100289"/>
                    <a:pt x="1908542" y="3207971"/>
                    <a:pt x="1775709" y="3207971"/>
                  </a:cubicBezTo>
                  <a:lnTo>
                    <a:pt x="240515" y="3207971"/>
                  </a:lnTo>
                  <a:cubicBezTo>
                    <a:pt x="107682" y="3207971"/>
                    <a:pt x="0" y="3100289"/>
                    <a:pt x="0" y="2967456"/>
                  </a:cubicBezTo>
                  <a:lnTo>
                    <a:pt x="0" y="712542"/>
                  </a:lnTo>
                  <a:cubicBezTo>
                    <a:pt x="0" y="579709"/>
                    <a:pt x="107682" y="472027"/>
                    <a:pt x="240515" y="472027"/>
                  </a:cubicBezTo>
                  <a:close/>
                  <a:moveTo>
                    <a:pt x="515787" y="0"/>
                  </a:moveTo>
                  <a:lnTo>
                    <a:pt x="1500437" y="0"/>
                  </a:lnTo>
                  <a:cubicBezTo>
                    <a:pt x="1541893" y="0"/>
                    <a:pt x="1575500" y="33607"/>
                    <a:pt x="1575500" y="75063"/>
                  </a:cubicBezTo>
                  <a:lnTo>
                    <a:pt x="1575500" y="367990"/>
                  </a:lnTo>
                  <a:lnTo>
                    <a:pt x="440724" y="367990"/>
                  </a:lnTo>
                  <a:lnTo>
                    <a:pt x="440724" y="75063"/>
                  </a:lnTo>
                  <a:cubicBezTo>
                    <a:pt x="440724" y="33607"/>
                    <a:pt x="474331" y="0"/>
                    <a:pt x="51578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64" name="Oval 25">
              <a:extLst>
                <a:ext uri="{FF2B5EF4-FFF2-40B4-BE49-F238E27FC236}">
                  <a16:creationId xmlns="" xmlns:a16="http://schemas.microsoft.com/office/drawing/2014/main" id="{8A8A0221-2C80-4C4D-8D2D-E1EBBC66D5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1283" y="1958406"/>
              <a:ext cx="342900" cy="343366"/>
            </a:xfrm>
            <a:custGeom>
              <a:avLst/>
              <a:gdLst/>
              <a:ahLst/>
              <a:cxnLst/>
              <a:rect l="l" t="t" r="r" b="b"/>
              <a:pathLst>
                <a:path w="3225370" h="3229762">
                  <a:moveTo>
                    <a:pt x="1355872" y="0"/>
                  </a:moveTo>
                  <a:cubicBezTo>
                    <a:pt x="1564636" y="0"/>
                    <a:pt x="1733872" y="169236"/>
                    <a:pt x="1733872" y="378000"/>
                  </a:cubicBezTo>
                  <a:cubicBezTo>
                    <a:pt x="1733872" y="530834"/>
                    <a:pt x="1643169" y="662483"/>
                    <a:pt x="1512292" y="721255"/>
                  </a:cubicBezTo>
                  <a:lnTo>
                    <a:pt x="1607042" y="1169019"/>
                  </a:lnTo>
                  <a:cubicBezTo>
                    <a:pt x="1611319" y="1167786"/>
                    <a:pt x="1615651" y="1167712"/>
                    <a:pt x="1620000" y="1167712"/>
                  </a:cubicBezTo>
                  <a:cubicBezTo>
                    <a:pt x="1828764" y="1167712"/>
                    <a:pt x="1998000" y="1336948"/>
                    <a:pt x="1998000" y="1545712"/>
                  </a:cubicBezTo>
                  <a:lnTo>
                    <a:pt x="1996362" y="1567711"/>
                  </a:lnTo>
                  <a:lnTo>
                    <a:pt x="2525816" y="1711728"/>
                  </a:lnTo>
                  <a:cubicBezTo>
                    <a:pt x="2591164" y="1602543"/>
                    <a:pt x="2710810" y="1530128"/>
                    <a:pt x="2847370" y="1530128"/>
                  </a:cubicBezTo>
                  <a:cubicBezTo>
                    <a:pt x="3056134" y="1530128"/>
                    <a:pt x="3225370" y="1699364"/>
                    <a:pt x="3225370" y="1908128"/>
                  </a:cubicBezTo>
                  <a:cubicBezTo>
                    <a:pt x="3225370" y="2116892"/>
                    <a:pt x="3056134" y="2286128"/>
                    <a:pt x="2847370" y="2286128"/>
                  </a:cubicBezTo>
                  <a:cubicBezTo>
                    <a:pt x="2638606" y="2286128"/>
                    <a:pt x="2469370" y="2116892"/>
                    <a:pt x="2469370" y="1908128"/>
                  </a:cubicBezTo>
                  <a:lnTo>
                    <a:pt x="2475505" y="1847275"/>
                  </a:lnTo>
                  <a:lnTo>
                    <a:pt x="1957861" y="1706471"/>
                  </a:lnTo>
                  <a:cubicBezTo>
                    <a:pt x="1922674" y="1789256"/>
                    <a:pt x="1855841" y="1854310"/>
                    <a:pt x="1773397" y="1890608"/>
                  </a:cubicBezTo>
                  <a:lnTo>
                    <a:pt x="1908290" y="2478637"/>
                  </a:lnTo>
                  <a:cubicBezTo>
                    <a:pt x="2094333" y="2500701"/>
                    <a:pt x="2237929" y="2659462"/>
                    <a:pt x="2237929" y="2851762"/>
                  </a:cubicBezTo>
                  <a:cubicBezTo>
                    <a:pt x="2237929" y="3060526"/>
                    <a:pt x="2068693" y="3229762"/>
                    <a:pt x="1859929" y="3229762"/>
                  </a:cubicBezTo>
                  <a:cubicBezTo>
                    <a:pt x="1651165" y="3229762"/>
                    <a:pt x="1481929" y="3060526"/>
                    <a:pt x="1481929" y="2851762"/>
                  </a:cubicBezTo>
                  <a:cubicBezTo>
                    <a:pt x="1481929" y="2676759"/>
                    <a:pt x="1600854" y="2529533"/>
                    <a:pt x="1762693" y="2487978"/>
                  </a:cubicBezTo>
                  <a:lnTo>
                    <a:pt x="1632951" y="1922407"/>
                  </a:lnTo>
                  <a:cubicBezTo>
                    <a:pt x="1628677" y="1923639"/>
                    <a:pt x="1624347" y="1923712"/>
                    <a:pt x="1620000" y="1923712"/>
                  </a:cubicBezTo>
                  <a:cubicBezTo>
                    <a:pt x="1474614" y="1923712"/>
                    <a:pt x="1348399" y="1841634"/>
                    <a:pt x="1286703" y="1720478"/>
                  </a:cubicBezTo>
                  <a:lnTo>
                    <a:pt x="726463" y="1950491"/>
                  </a:lnTo>
                  <a:cubicBezTo>
                    <a:pt x="745503" y="1995553"/>
                    <a:pt x="756000" y="2045092"/>
                    <a:pt x="756000" y="2097083"/>
                  </a:cubicBezTo>
                  <a:cubicBezTo>
                    <a:pt x="756000" y="2305847"/>
                    <a:pt x="586764" y="2475083"/>
                    <a:pt x="378000" y="2475083"/>
                  </a:cubicBezTo>
                  <a:cubicBezTo>
                    <a:pt x="169236" y="2475083"/>
                    <a:pt x="0" y="2305847"/>
                    <a:pt x="0" y="2097083"/>
                  </a:cubicBezTo>
                  <a:cubicBezTo>
                    <a:pt x="0" y="1888319"/>
                    <a:pt x="169236" y="1719083"/>
                    <a:pt x="378000" y="1719083"/>
                  </a:cubicBezTo>
                  <a:cubicBezTo>
                    <a:pt x="481765" y="1719083"/>
                    <a:pt x="575764" y="1760894"/>
                    <a:pt x="643957" y="1828700"/>
                  </a:cubicBezTo>
                  <a:lnTo>
                    <a:pt x="1245626" y="1581679"/>
                  </a:lnTo>
                  <a:cubicBezTo>
                    <a:pt x="1242578" y="1569964"/>
                    <a:pt x="1242000" y="1557905"/>
                    <a:pt x="1242000" y="1545712"/>
                  </a:cubicBezTo>
                  <a:cubicBezTo>
                    <a:pt x="1242000" y="1391666"/>
                    <a:pt x="1334148" y="1259142"/>
                    <a:pt x="1466584" y="1200827"/>
                  </a:cubicBezTo>
                  <a:lnTo>
                    <a:pt x="1372109" y="754363"/>
                  </a:lnTo>
                  <a:cubicBezTo>
                    <a:pt x="1366762" y="755885"/>
                    <a:pt x="1361331" y="756000"/>
                    <a:pt x="1355872" y="756000"/>
                  </a:cubicBezTo>
                  <a:cubicBezTo>
                    <a:pt x="1147108" y="756000"/>
                    <a:pt x="977872" y="586764"/>
                    <a:pt x="977872" y="378000"/>
                  </a:cubicBezTo>
                  <a:cubicBezTo>
                    <a:pt x="977872" y="169236"/>
                    <a:pt x="1147108" y="0"/>
                    <a:pt x="135587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65" name="Block Arc 20">
              <a:extLst>
                <a:ext uri="{FF2B5EF4-FFF2-40B4-BE49-F238E27FC236}">
                  <a16:creationId xmlns="" xmlns:a16="http://schemas.microsoft.com/office/drawing/2014/main" id="{D2A491B2-B970-4632-8510-227152B05F51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913625" y="2280181"/>
              <a:ext cx="355562" cy="385538"/>
            </a:xfrm>
            <a:custGeom>
              <a:avLst/>
              <a:gdLst/>
              <a:ahLst/>
              <a:cxnLst/>
              <a:rect l="l" t="t" r="r" b="b"/>
              <a:pathLst>
                <a:path w="2958558" h="3207983">
                  <a:moveTo>
                    <a:pt x="376920" y="2960896"/>
                  </a:moveTo>
                  <a:cubicBezTo>
                    <a:pt x="266613" y="2960896"/>
                    <a:pt x="177192" y="2871475"/>
                    <a:pt x="177192" y="2761168"/>
                  </a:cubicBezTo>
                  <a:cubicBezTo>
                    <a:pt x="177192" y="2650861"/>
                    <a:pt x="266613" y="2561440"/>
                    <a:pt x="376920" y="2561440"/>
                  </a:cubicBezTo>
                  <a:cubicBezTo>
                    <a:pt x="487227" y="2561440"/>
                    <a:pt x="576648" y="2650861"/>
                    <a:pt x="576648" y="2761168"/>
                  </a:cubicBezTo>
                  <a:cubicBezTo>
                    <a:pt x="576648" y="2871475"/>
                    <a:pt x="487227" y="2960896"/>
                    <a:pt x="376920" y="2960896"/>
                  </a:cubicBezTo>
                  <a:close/>
                  <a:moveTo>
                    <a:pt x="376921" y="3072323"/>
                  </a:moveTo>
                  <a:cubicBezTo>
                    <a:pt x="539434" y="3072323"/>
                    <a:pt x="671176" y="2940581"/>
                    <a:pt x="671176" y="2778068"/>
                  </a:cubicBezTo>
                  <a:cubicBezTo>
                    <a:pt x="671176" y="2615555"/>
                    <a:pt x="539434" y="2483813"/>
                    <a:pt x="376921" y="2483813"/>
                  </a:cubicBezTo>
                  <a:cubicBezTo>
                    <a:pt x="214408" y="2483813"/>
                    <a:pt x="82666" y="2615555"/>
                    <a:pt x="82666" y="2778068"/>
                  </a:cubicBezTo>
                  <a:cubicBezTo>
                    <a:pt x="82666" y="2940581"/>
                    <a:pt x="214408" y="3072323"/>
                    <a:pt x="376921" y="3072323"/>
                  </a:cubicBezTo>
                  <a:close/>
                  <a:moveTo>
                    <a:pt x="2379939" y="3207575"/>
                  </a:moveTo>
                  <a:cubicBezTo>
                    <a:pt x="2342159" y="3210380"/>
                    <a:pt x="2303308" y="3198772"/>
                    <a:pt x="2272342" y="3172087"/>
                  </a:cubicBezTo>
                  <a:cubicBezTo>
                    <a:pt x="2210411" y="3118717"/>
                    <a:pt x="2203469" y="3025247"/>
                    <a:pt x="2256839" y="2963315"/>
                  </a:cubicBezTo>
                  <a:cubicBezTo>
                    <a:pt x="2292137" y="2922355"/>
                    <a:pt x="2344975" y="2905450"/>
                    <a:pt x="2394194" y="2916618"/>
                  </a:cubicBezTo>
                  <a:lnTo>
                    <a:pt x="2482323" y="2842744"/>
                  </a:lnTo>
                  <a:lnTo>
                    <a:pt x="2486558" y="2847797"/>
                  </a:lnTo>
                  <a:cubicBezTo>
                    <a:pt x="2638916" y="2767056"/>
                    <a:pt x="2628462" y="2744879"/>
                    <a:pt x="2689889" y="2690172"/>
                  </a:cubicBezTo>
                  <a:cubicBezTo>
                    <a:pt x="2722819" y="2655246"/>
                    <a:pt x="2732363" y="2657367"/>
                    <a:pt x="2726376" y="2568558"/>
                  </a:cubicBezTo>
                  <a:lnTo>
                    <a:pt x="2730335" y="2568172"/>
                  </a:lnTo>
                  <a:lnTo>
                    <a:pt x="2726098" y="2568172"/>
                  </a:lnTo>
                  <a:lnTo>
                    <a:pt x="2726098" y="2140027"/>
                  </a:lnTo>
                  <a:lnTo>
                    <a:pt x="2686068" y="2140105"/>
                  </a:lnTo>
                  <a:cubicBezTo>
                    <a:pt x="2685662" y="1932305"/>
                    <a:pt x="2574529" y="1740506"/>
                    <a:pt x="2394530" y="1636956"/>
                  </a:cubicBezTo>
                  <a:cubicBezTo>
                    <a:pt x="2214320" y="1533284"/>
                    <a:pt x="1992511" y="1533845"/>
                    <a:pt x="1812826" y="1638426"/>
                  </a:cubicBezTo>
                  <a:cubicBezTo>
                    <a:pt x="1633353" y="1742884"/>
                    <a:pt x="1523189" y="1935240"/>
                    <a:pt x="1523830" y="2143038"/>
                  </a:cubicBezTo>
                  <a:lnTo>
                    <a:pt x="1483625" y="2143162"/>
                  </a:lnTo>
                  <a:lnTo>
                    <a:pt x="1483625" y="2568172"/>
                  </a:lnTo>
                  <a:lnTo>
                    <a:pt x="1479388" y="2568172"/>
                  </a:lnTo>
                  <a:lnTo>
                    <a:pt x="1483347" y="2568558"/>
                  </a:lnTo>
                  <a:cubicBezTo>
                    <a:pt x="1477359" y="2657367"/>
                    <a:pt x="1486903" y="2655246"/>
                    <a:pt x="1519833" y="2690172"/>
                  </a:cubicBezTo>
                  <a:cubicBezTo>
                    <a:pt x="1581261" y="2744879"/>
                    <a:pt x="1570806" y="2767057"/>
                    <a:pt x="1723166" y="2847797"/>
                  </a:cubicBezTo>
                  <a:lnTo>
                    <a:pt x="1727402" y="2842744"/>
                  </a:lnTo>
                  <a:lnTo>
                    <a:pt x="1815530" y="2916618"/>
                  </a:lnTo>
                  <a:cubicBezTo>
                    <a:pt x="1864749" y="2905450"/>
                    <a:pt x="1917587" y="2922356"/>
                    <a:pt x="1952884" y="2963315"/>
                  </a:cubicBezTo>
                  <a:cubicBezTo>
                    <a:pt x="2006254" y="3025247"/>
                    <a:pt x="1999313" y="3118717"/>
                    <a:pt x="1937381" y="3172087"/>
                  </a:cubicBezTo>
                  <a:cubicBezTo>
                    <a:pt x="1906416" y="3198772"/>
                    <a:pt x="1867565" y="3210380"/>
                    <a:pt x="1829785" y="3207575"/>
                  </a:cubicBezTo>
                  <a:cubicBezTo>
                    <a:pt x="1792004" y="3204769"/>
                    <a:pt x="1755294" y="3187551"/>
                    <a:pt x="1728609" y="3156586"/>
                  </a:cubicBezTo>
                  <a:cubicBezTo>
                    <a:pt x="1704170" y="3128225"/>
                    <a:pt x="1692377" y="3093251"/>
                    <a:pt x="1694258" y="3058558"/>
                  </a:cubicBezTo>
                  <a:lnTo>
                    <a:pt x="1607474" y="2985811"/>
                  </a:lnTo>
                  <a:lnTo>
                    <a:pt x="1609754" y="2983092"/>
                  </a:lnTo>
                  <a:cubicBezTo>
                    <a:pt x="1505378" y="2914609"/>
                    <a:pt x="1454899" y="2874388"/>
                    <a:pt x="1372959" y="2808609"/>
                  </a:cubicBezTo>
                  <a:cubicBezTo>
                    <a:pt x="1301402" y="2768123"/>
                    <a:pt x="1295976" y="2652344"/>
                    <a:pt x="1300245" y="2568172"/>
                  </a:cubicBezTo>
                  <a:lnTo>
                    <a:pt x="1296941" y="2568172"/>
                  </a:lnTo>
                  <a:lnTo>
                    <a:pt x="1296941" y="2143739"/>
                  </a:lnTo>
                  <a:lnTo>
                    <a:pt x="1251342" y="2143880"/>
                  </a:lnTo>
                  <a:cubicBezTo>
                    <a:pt x="1250400" y="1838694"/>
                    <a:pt x="1412261" y="1556194"/>
                    <a:pt x="1675942" y="1402813"/>
                  </a:cubicBezTo>
                  <a:cubicBezTo>
                    <a:pt x="1778114" y="1343381"/>
                    <a:pt x="1889554" y="1306836"/>
                    <a:pt x="2003205" y="1293823"/>
                  </a:cubicBezTo>
                  <a:lnTo>
                    <a:pt x="2003205" y="878785"/>
                  </a:lnTo>
                  <a:lnTo>
                    <a:pt x="1998176" y="878621"/>
                  </a:lnTo>
                  <a:cubicBezTo>
                    <a:pt x="2009560" y="630102"/>
                    <a:pt x="1847671" y="398939"/>
                    <a:pt x="1584243" y="287563"/>
                  </a:cubicBezTo>
                  <a:cubicBezTo>
                    <a:pt x="1373323" y="198386"/>
                    <a:pt x="1125012" y="198092"/>
                    <a:pt x="913796" y="286769"/>
                  </a:cubicBezTo>
                  <a:cubicBezTo>
                    <a:pt x="650203" y="397436"/>
                    <a:pt x="487575" y="627955"/>
                    <a:pt x="497878" y="876315"/>
                  </a:cubicBezTo>
                  <a:lnTo>
                    <a:pt x="492947" y="876461"/>
                  </a:lnTo>
                  <a:lnTo>
                    <a:pt x="492947" y="2424958"/>
                  </a:lnTo>
                  <a:cubicBezTo>
                    <a:pt x="646520" y="2471832"/>
                    <a:pt x="757382" y="2615059"/>
                    <a:pt x="757382" y="2784179"/>
                  </a:cubicBezTo>
                  <a:cubicBezTo>
                    <a:pt x="757382" y="2993324"/>
                    <a:pt x="587836" y="3162870"/>
                    <a:pt x="378691" y="3162870"/>
                  </a:cubicBezTo>
                  <a:cubicBezTo>
                    <a:pt x="169546" y="3162870"/>
                    <a:pt x="0" y="2993324"/>
                    <a:pt x="0" y="2784179"/>
                  </a:cubicBezTo>
                  <a:cubicBezTo>
                    <a:pt x="0" y="2610447"/>
                    <a:pt x="116991" y="2464039"/>
                    <a:pt x="276947" y="2421074"/>
                  </a:cubicBezTo>
                  <a:lnTo>
                    <a:pt x="276947" y="783746"/>
                  </a:lnTo>
                  <a:lnTo>
                    <a:pt x="281758" y="783746"/>
                  </a:lnTo>
                  <a:cubicBezTo>
                    <a:pt x="307533" y="493124"/>
                    <a:pt x="502412" y="231983"/>
                    <a:pt x="801266" y="95774"/>
                  </a:cubicBezTo>
                  <a:cubicBezTo>
                    <a:pt x="1082323" y="-32324"/>
                    <a:pt x="1416727" y="-31901"/>
                    <a:pt x="1697364" y="96907"/>
                  </a:cubicBezTo>
                  <a:cubicBezTo>
                    <a:pt x="1994951" y="233494"/>
                    <a:pt x="2188714" y="494056"/>
                    <a:pt x="2214549" y="783746"/>
                  </a:cubicBezTo>
                  <a:lnTo>
                    <a:pt x="2219205" y="783746"/>
                  </a:lnTo>
                  <a:lnTo>
                    <a:pt x="2219205" y="1295162"/>
                  </a:lnTo>
                  <a:cubicBezTo>
                    <a:pt x="2327099" y="1309357"/>
                    <a:pt x="2432799" y="1344641"/>
                    <a:pt x="2530224" y="1400656"/>
                  </a:cubicBezTo>
                  <a:cubicBezTo>
                    <a:pt x="2794677" y="1552703"/>
                    <a:pt x="2957961" y="1834385"/>
                    <a:pt x="2958558" y="2139573"/>
                  </a:cubicBezTo>
                  <a:lnTo>
                    <a:pt x="2912782" y="2139663"/>
                  </a:lnTo>
                  <a:lnTo>
                    <a:pt x="2912782" y="2568172"/>
                  </a:lnTo>
                  <a:lnTo>
                    <a:pt x="2909478" y="2568172"/>
                  </a:lnTo>
                  <a:cubicBezTo>
                    <a:pt x="2913747" y="2652344"/>
                    <a:pt x="2908320" y="2768123"/>
                    <a:pt x="2836763" y="2808609"/>
                  </a:cubicBezTo>
                  <a:cubicBezTo>
                    <a:pt x="2754824" y="2874388"/>
                    <a:pt x="2704345" y="2914609"/>
                    <a:pt x="2599970" y="2983091"/>
                  </a:cubicBezTo>
                  <a:lnTo>
                    <a:pt x="2602250" y="2985811"/>
                  </a:lnTo>
                  <a:lnTo>
                    <a:pt x="2515466" y="3058559"/>
                  </a:lnTo>
                  <a:cubicBezTo>
                    <a:pt x="2517346" y="3093252"/>
                    <a:pt x="2505554" y="3128225"/>
                    <a:pt x="2481114" y="3156586"/>
                  </a:cubicBezTo>
                  <a:cubicBezTo>
                    <a:pt x="2454429" y="3187551"/>
                    <a:pt x="2417719" y="3204769"/>
                    <a:pt x="2379939" y="32075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 sz="2700">
                <a:solidFill>
                  <a:prstClr val="black"/>
                </a:solidFill>
              </a:endParaRPr>
            </a:p>
          </p:txBody>
        </p:sp>
        <p:sp>
          <p:nvSpPr>
            <p:cNvPr id="66" name="Trapezoid 28">
              <a:extLst>
                <a:ext uri="{FF2B5EF4-FFF2-40B4-BE49-F238E27FC236}">
                  <a16:creationId xmlns="" xmlns:a16="http://schemas.microsoft.com/office/drawing/2014/main" id="{9788695E-8B6F-48E1-A450-8299D4F5B2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91982" y="1942120"/>
              <a:ext cx="283330" cy="343366"/>
            </a:xfrm>
            <a:custGeom>
              <a:avLst/>
              <a:gdLst/>
              <a:ahLst/>
              <a:cxnLst/>
              <a:rect l="l" t="t" r="r" b="b"/>
              <a:pathLst>
                <a:path w="2664297" h="3228846">
                  <a:moveTo>
                    <a:pt x="2006233" y="1910002"/>
                  </a:moveTo>
                  <a:cubicBezTo>
                    <a:pt x="2195393" y="2270441"/>
                    <a:pt x="2396463" y="2592453"/>
                    <a:pt x="2218318" y="2693318"/>
                  </a:cubicBezTo>
                  <a:cubicBezTo>
                    <a:pt x="1760490" y="2959655"/>
                    <a:pt x="875097" y="3011972"/>
                    <a:pt x="413381" y="2693318"/>
                  </a:cubicBezTo>
                  <a:cubicBezTo>
                    <a:pt x="278026" y="2578660"/>
                    <a:pt x="448417" y="2270210"/>
                    <a:pt x="622358" y="1918652"/>
                  </a:cubicBezTo>
                  <a:close/>
                  <a:moveTo>
                    <a:pt x="998355" y="318176"/>
                  </a:moveTo>
                  <a:lnTo>
                    <a:pt x="1054483" y="938365"/>
                  </a:lnTo>
                  <a:cubicBezTo>
                    <a:pt x="1073419" y="1202005"/>
                    <a:pt x="-94533" y="2544942"/>
                    <a:pt x="263185" y="2803859"/>
                  </a:cubicBezTo>
                  <a:cubicBezTo>
                    <a:pt x="799752" y="3120272"/>
                    <a:pt x="1828684" y="3068324"/>
                    <a:pt x="2360732" y="2803859"/>
                  </a:cubicBezTo>
                  <a:cubicBezTo>
                    <a:pt x="2817826" y="2582721"/>
                    <a:pt x="1567592" y="1249230"/>
                    <a:pt x="1559424" y="938364"/>
                  </a:cubicBezTo>
                  <a:lnTo>
                    <a:pt x="1635785" y="320808"/>
                  </a:lnTo>
                  <a:lnTo>
                    <a:pt x="1616510" y="323841"/>
                  </a:lnTo>
                  <a:cubicBezTo>
                    <a:pt x="1541035" y="362546"/>
                    <a:pt x="1432716" y="386340"/>
                    <a:pt x="1312455" y="386340"/>
                  </a:cubicBezTo>
                  <a:cubicBezTo>
                    <a:pt x="1186664" y="386340"/>
                    <a:pt x="1073940" y="360308"/>
                    <a:pt x="998355" y="318176"/>
                  </a:cubicBezTo>
                  <a:close/>
                  <a:moveTo>
                    <a:pt x="1312455" y="60748"/>
                  </a:moveTo>
                  <a:cubicBezTo>
                    <a:pt x="1155275" y="60748"/>
                    <a:pt x="1027857" y="120035"/>
                    <a:pt x="1027857" y="193171"/>
                  </a:cubicBezTo>
                  <a:cubicBezTo>
                    <a:pt x="1027857" y="266307"/>
                    <a:pt x="1155275" y="325594"/>
                    <a:pt x="1312455" y="325594"/>
                  </a:cubicBezTo>
                  <a:cubicBezTo>
                    <a:pt x="1469634" y="325594"/>
                    <a:pt x="1597052" y="266307"/>
                    <a:pt x="1597052" y="193171"/>
                  </a:cubicBezTo>
                  <a:cubicBezTo>
                    <a:pt x="1597052" y="120035"/>
                    <a:pt x="1469634" y="60748"/>
                    <a:pt x="1312455" y="60748"/>
                  </a:cubicBezTo>
                  <a:close/>
                  <a:moveTo>
                    <a:pt x="1312455" y="0"/>
                  </a:moveTo>
                  <a:cubicBezTo>
                    <a:pt x="1537130" y="0"/>
                    <a:pt x="1720121" y="83046"/>
                    <a:pt x="1726235" y="186847"/>
                  </a:cubicBezTo>
                  <a:cubicBezTo>
                    <a:pt x="1726742" y="186524"/>
                    <a:pt x="1727174" y="186120"/>
                    <a:pt x="1727606" y="185717"/>
                  </a:cubicBezTo>
                  <a:lnTo>
                    <a:pt x="1727102" y="190850"/>
                  </a:lnTo>
                  <a:cubicBezTo>
                    <a:pt x="1727595" y="191614"/>
                    <a:pt x="1727605" y="192391"/>
                    <a:pt x="1727605" y="193170"/>
                  </a:cubicBezTo>
                  <a:lnTo>
                    <a:pt x="1726271" y="199326"/>
                  </a:lnTo>
                  <a:lnTo>
                    <a:pt x="1655630" y="919826"/>
                  </a:lnTo>
                  <a:cubicBezTo>
                    <a:pt x="1665213" y="1268678"/>
                    <a:pt x="3079202" y="2735754"/>
                    <a:pt x="2542920" y="2983914"/>
                  </a:cubicBezTo>
                  <a:cubicBezTo>
                    <a:pt x="1918698" y="3280693"/>
                    <a:pt x="711513" y="3338989"/>
                    <a:pt x="81991" y="2983914"/>
                  </a:cubicBezTo>
                  <a:cubicBezTo>
                    <a:pt x="-337699" y="2693358"/>
                    <a:pt x="991496" y="1215684"/>
                    <a:pt x="969280" y="919828"/>
                  </a:cubicBezTo>
                  <a:lnTo>
                    <a:pt x="898640" y="199335"/>
                  </a:lnTo>
                  <a:cubicBezTo>
                    <a:pt x="897375" y="197339"/>
                    <a:pt x="897304" y="195258"/>
                    <a:pt x="897304" y="193170"/>
                  </a:cubicBezTo>
                  <a:lnTo>
                    <a:pt x="897808" y="190847"/>
                  </a:lnTo>
                  <a:lnTo>
                    <a:pt x="897305" y="185717"/>
                  </a:lnTo>
                  <a:lnTo>
                    <a:pt x="898687" y="186789"/>
                  </a:lnTo>
                  <a:cubicBezTo>
                    <a:pt x="904857" y="83015"/>
                    <a:pt x="1087821" y="0"/>
                    <a:pt x="13124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286"/>
              <a:endParaRPr lang="ko-KR" altLang="en-US" sz="2700">
                <a:solidFill>
                  <a:prstClr val="white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CD23C1A-BE80-4BAB-9EFD-3E2A28811B74}"/>
              </a:ext>
            </a:extLst>
          </p:cNvPr>
          <p:cNvSpPr/>
          <p:nvPr/>
        </p:nvSpPr>
        <p:spPr>
          <a:xfrm>
            <a:off x="539552" y="574416"/>
            <a:ext cx="8604337" cy="224771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8" name="Right Triangle 67">
            <a:extLst>
              <a:ext uri="{FF2B5EF4-FFF2-40B4-BE49-F238E27FC236}">
                <a16:creationId xmlns="" xmlns:a16="http://schemas.microsoft.com/office/drawing/2014/main" id="{61D906CB-6F00-4313-8BF4-8D6F73FCA564}"/>
              </a:ext>
            </a:extLst>
          </p:cNvPr>
          <p:cNvSpPr/>
          <p:nvPr/>
        </p:nvSpPr>
        <p:spPr>
          <a:xfrm>
            <a:off x="-10305" y="13422"/>
            <a:ext cx="4890704" cy="51435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70" name="รูปภาพ 6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51" y="2360324"/>
            <a:ext cx="2088540" cy="2093083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1907704" y="762972"/>
            <a:ext cx="71998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ผลการดำเนินงาน ปีงบประมาณ 2562</a:t>
            </a:r>
          </a:p>
          <a:p>
            <a:pPr algn="ctr"/>
            <a:r>
              <a:rPr lang="th-TH" sz="40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กลุ่มงานการแพทย์</a:t>
            </a:r>
            <a:r>
              <a:rPr lang="th-TH" sz="4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แผนไทยและ</a:t>
            </a:r>
            <a:r>
              <a:rPr lang="th-TH" sz="40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การแพทย์ทางเลือก</a:t>
            </a:r>
            <a:endParaRPr lang="th-TH" sz="4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40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สำนักงานสาธารณสุขจังหวัด</a:t>
            </a:r>
            <a:r>
              <a:rPr lang="th-TH" sz="4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ปราจีนบุรี</a:t>
            </a:r>
          </a:p>
        </p:txBody>
      </p:sp>
    </p:spTree>
    <p:extLst>
      <p:ext uri="{BB962C8B-B14F-4D97-AF65-F5344CB8AC3E}">
        <p14:creationId xmlns:p14="http://schemas.microsoft.com/office/powerpoint/2010/main" val="374934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 t="13903" r="3875" b="4993"/>
          <a:stretch/>
        </p:blipFill>
        <p:spPr bwMode="auto">
          <a:xfrm>
            <a:off x="169265" y="123478"/>
            <a:ext cx="8867231" cy="494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41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t="15017" r="3987" b="5545"/>
          <a:stretch/>
        </p:blipFill>
        <p:spPr bwMode="auto">
          <a:xfrm>
            <a:off x="107504" y="123478"/>
            <a:ext cx="89238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27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14372" r="3757" b="5322"/>
          <a:stretch/>
        </p:blipFill>
        <p:spPr bwMode="auto">
          <a:xfrm>
            <a:off x="0" y="58943"/>
            <a:ext cx="9144000" cy="505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41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" t="16919" r="7071" b="5180"/>
          <a:stretch/>
        </p:blipFill>
        <p:spPr bwMode="auto">
          <a:xfrm>
            <a:off x="57769" y="72008"/>
            <a:ext cx="8978727" cy="502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41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" t="17658" r="7071" b="4692"/>
          <a:stretch/>
        </p:blipFill>
        <p:spPr bwMode="auto">
          <a:xfrm>
            <a:off x="107503" y="123478"/>
            <a:ext cx="8926133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41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" t="15995" r="6738" b="5359"/>
          <a:stretch/>
        </p:blipFill>
        <p:spPr bwMode="auto">
          <a:xfrm>
            <a:off x="107504" y="51470"/>
            <a:ext cx="8947251" cy="502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41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="" xmlns:a16="http://schemas.microsoft.com/office/drawing/2014/main" id="{A0EAB522-1DFF-4B85-8868-4BF984E553F0}"/>
              </a:ext>
            </a:extLst>
          </p:cNvPr>
          <p:cNvGrpSpPr/>
          <p:nvPr/>
        </p:nvGrpSpPr>
        <p:grpSpPr>
          <a:xfrm>
            <a:off x="-296501" y="1197451"/>
            <a:ext cx="8180869" cy="1892093"/>
            <a:chOff x="-491345" y="1077822"/>
            <a:chExt cx="10267188" cy="2109978"/>
          </a:xfrm>
        </p:grpSpPr>
        <p:grpSp>
          <p:nvGrpSpPr>
            <p:cNvPr id="122" name="Group 121">
              <a:extLst>
                <a:ext uri="{FF2B5EF4-FFF2-40B4-BE49-F238E27FC236}">
                  <a16:creationId xmlns="" xmlns:a16="http://schemas.microsoft.com/office/drawing/2014/main" id="{25426AD8-F38A-41A4-A132-B187D44A767E}"/>
                </a:ext>
              </a:extLst>
            </p:cNvPr>
            <p:cNvGrpSpPr/>
            <p:nvPr/>
          </p:nvGrpSpPr>
          <p:grpSpPr>
            <a:xfrm>
              <a:off x="-491345" y="1077822"/>
              <a:ext cx="10267188" cy="2109978"/>
              <a:chOff x="-491345" y="1077822"/>
              <a:chExt cx="10267188" cy="2109978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="" xmlns:a16="http://schemas.microsoft.com/office/drawing/2014/main" id="{8B491B70-93F2-4668-BC1F-5BBC24FCA6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099443" y="1808913"/>
                <a:ext cx="1676400" cy="495300"/>
              </a:xfrm>
              <a:custGeom>
                <a:avLst/>
                <a:gdLst>
                  <a:gd name="connsiteX0" fmla="*/ 0 w 1676400"/>
                  <a:gd name="connsiteY0" fmla="*/ 0 h 495300"/>
                  <a:gd name="connsiteX1" fmla="*/ 1684782 w 1676400"/>
                  <a:gd name="connsiteY1" fmla="*/ 0 h 495300"/>
                  <a:gd name="connsiteX2" fmla="*/ 1684782 w 1676400"/>
                  <a:gd name="connsiteY2" fmla="*/ 498348 h 495300"/>
                  <a:gd name="connsiteX3" fmla="*/ 0 w 1676400"/>
                  <a:gd name="connsiteY3" fmla="*/ 498348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6400" h="495300">
                    <a:moveTo>
                      <a:pt x="0" y="0"/>
                    </a:moveTo>
                    <a:lnTo>
                      <a:pt x="1684782" y="0"/>
                    </a:lnTo>
                    <a:lnTo>
                      <a:pt x="1684782" y="498348"/>
                    </a:lnTo>
                    <a:lnTo>
                      <a:pt x="0" y="498348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66" name="Freeform: Shape 65">
                <a:extLst>
                  <a:ext uri="{FF2B5EF4-FFF2-40B4-BE49-F238E27FC236}">
                    <a16:creationId xmlns="" xmlns:a16="http://schemas.microsoft.com/office/drawing/2014/main" id="{F7F6D971-A705-4B43-9964-5269154453FE}"/>
                  </a:ext>
                </a:extLst>
              </p:cNvPr>
              <p:cNvSpPr/>
              <p:nvPr/>
            </p:nvSpPr>
            <p:spPr>
              <a:xfrm>
                <a:off x="8125446" y="1833631"/>
                <a:ext cx="1600200" cy="409575"/>
              </a:xfrm>
              <a:custGeom>
                <a:avLst/>
                <a:gdLst>
                  <a:gd name="connsiteX0" fmla="*/ 1578769 w 1600200"/>
                  <a:gd name="connsiteY0" fmla="*/ 285274 h 409575"/>
                  <a:gd name="connsiteX1" fmla="*/ 1285398 w 1600200"/>
                  <a:gd name="connsiteY1" fmla="*/ 285274 h 409575"/>
                  <a:gd name="connsiteX2" fmla="*/ 1257776 w 1600200"/>
                  <a:gd name="connsiteY2" fmla="*/ 323374 h 409575"/>
                  <a:gd name="connsiteX3" fmla="*/ 1217771 w 1600200"/>
                  <a:gd name="connsiteY3" fmla="*/ 153829 h 409575"/>
                  <a:gd name="connsiteX4" fmla="*/ 1181576 w 1600200"/>
                  <a:gd name="connsiteY4" fmla="*/ 285274 h 409575"/>
                  <a:gd name="connsiteX5" fmla="*/ 1093946 w 1600200"/>
                  <a:gd name="connsiteY5" fmla="*/ 285274 h 409575"/>
                  <a:gd name="connsiteX6" fmla="*/ 1080611 w 1600200"/>
                  <a:gd name="connsiteY6" fmla="*/ 335756 h 409575"/>
                  <a:gd name="connsiteX7" fmla="*/ 1056798 w 1600200"/>
                  <a:gd name="connsiteY7" fmla="*/ 277654 h 409575"/>
                  <a:gd name="connsiteX8" fmla="*/ 1032986 w 1600200"/>
                  <a:gd name="connsiteY8" fmla="*/ 322421 h 409575"/>
                  <a:gd name="connsiteX9" fmla="*/ 988219 w 1600200"/>
                  <a:gd name="connsiteY9" fmla="*/ 21431 h 409575"/>
                  <a:gd name="connsiteX10" fmla="*/ 932973 w 1600200"/>
                  <a:gd name="connsiteY10" fmla="*/ 393859 h 409575"/>
                  <a:gd name="connsiteX11" fmla="*/ 912019 w 1600200"/>
                  <a:gd name="connsiteY11" fmla="*/ 285274 h 409575"/>
                  <a:gd name="connsiteX12" fmla="*/ 686276 w 1600200"/>
                  <a:gd name="connsiteY12" fmla="*/ 285274 h 409575"/>
                  <a:gd name="connsiteX13" fmla="*/ 656748 w 1600200"/>
                  <a:gd name="connsiteY13" fmla="*/ 344329 h 409575"/>
                  <a:gd name="connsiteX14" fmla="*/ 621506 w 1600200"/>
                  <a:gd name="connsiteY14" fmla="*/ 150971 h 409575"/>
                  <a:gd name="connsiteX15" fmla="*/ 578644 w 1600200"/>
                  <a:gd name="connsiteY15" fmla="*/ 285274 h 409575"/>
                  <a:gd name="connsiteX16" fmla="*/ 491966 w 1600200"/>
                  <a:gd name="connsiteY16" fmla="*/ 285274 h 409575"/>
                  <a:gd name="connsiteX17" fmla="*/ 467201 w 1600200"/>
                  <a:gd name="connsiteY17" fmla="*/ 322421 h 409575"/>
                  <a:gd name="connsiteX18" fmla="*/ 441484 w 1600200"/>
                  <a:gd name="connsiteY18" fmla="*/ 275749 h 409575"/>
                  <a:gd name="connsiteX19" fmla="*/ 408146 w 1600200"/>
                  <a:gd name="connsiteY19" fmla="*/ 336709 h 409575"/>
                  <a:gd name="connsiteX20" fmla="*/ 376714 w 1600200"/>
                  <a:gd name="connsiteY20" fmla="*/ 72866 h 409575"/>
                  <a:gd name="connsiteX21" fmla="*/ 335756 w 1600200"/>
                  <a:gd name="connsiteY21" fmla="*/ 377666 h 409575"/>
                  <a:gd name="connsiteX22" fmla="*/ 308134 w 1600200"/>
                  <a:gd name="connsiteY22" fmla="*/ 285274 h 409575"/>
                  <a:gd name="connsiteX23" fmla="*/ 238601 w 1600200"/>
                  <a:gd name="connsiteY23" fmla="*/ 285274 h 409575"/>
                  <a:gd name="connsiteX24" fmla="*/ 210026 w 1600200"/>
                  <a:gd name="connsiteY24" fmla="*/ 237649 h 409575"/>
                  <a:gd name="connsiteX25" fmla="*/ 177641 w 1600200"/>
                  <a:gd name="connsiteY25" fmla="*/ 285274 h 409575"/>
                  <a:gd name="connsiteX26" fmla="*/ 21431 w 1600200"/>
                  <a:gd name="connsiteY26" fmla="*/ 285274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00200" h="409575">
                    <a:moveTo>
                      <a:pt x="1578769" y="285274"/>
                    </a:moveTo>
                    <a:lnTo>
                      <a:pt x="1285398" y="285274"/>
                    </a:lnTo>
                    <a:lnTo>
                      <a:pt x="1257776" y="323374"/>
                    </a:lnTo>
                    <a:lnTo>
                      <a:pt x="1217771" y="153829"/>
                    </a:lnTo>
                    <a:lnTo>
                      <a:pt x="1181576" y="285274"/>
                    </a:lnTo>
                    <a:lnTo>
                      <a:pt x="1093946" y="285274"/>
                    </a:lnTo>
                    <a:lnTo>
                      <a:pt x="1080611" y="335756"/>
                    </a:lnTo>
                    <a:lnTo>
                      <a:pt x="1056798" y="277654"/>
                    </a:lnTo>
                    <a:lnTo>
                      <a:pt x="1032986" y="322421"/>
                    </a:lnTo>
                    <a:lnTo>
                      <a:pt x="988219" y="21431"/>
                    </a:lnTo>
                    <a:lnTo>
                      <a:pt x="932973" y="393859"/>
                    </a:lnTo>
                    <a:lnTo>
                      <a:pt x="912019" y="285274"/>
                    </a:lnTo>
                    <a:lnTo>
                      <a:pt x="686276" y="285274"/>
                    </a:lnTo>
                    <a:lnTo>
                      <a:pt x="656748" y="344329"/>
                    </a:lnTo>
                    <a:lnTo>
                      <a:pt x="621506" y="150971"/>
                    </a:lnTo>
                    <a:lnTo>
                      <a:pt x="578644" y="285274"/>
                    </a:lnTo>
                    <a:lnTo>
                      <a:pt x="491966" y="285274"/>
                    </a:lnTo>
                    <a:lnTo>
                      <a:pt x="467201" y="322421"/>
                    </a:lnTo>
                    <a:lnTo>
                      <a:pt x="441484" y="275749"/>
                    </a:lnTo>
                    <a:lnTo>
                      <a:pt x="408146" y="336709"/>
                    </a:lnTo>
                    <a:lnTo>
                      <a:pt x="376714" y="72866"/>
                    </a:lnTo>
                    <a:lnTo>
                      <a:pt x="335756" y="377666"/>
                    </a:lnTo>
                    <a:lnTo>
                      <a:pt x="308134" y="285274"/>
                    </a:lnTo>
                    <a:lnTo>
                      <a:pt x="238601" y="285274"/>
                    </a:lnTo>
                    <a:lnTo>
                      <a:pt x="210026" y="237649"/>
                    </a:lnTo>
                    <a:lnTo>
                      <a:pt x="177641" y="285274"/>
                    </a:lnTo>
                    <a:lnTo>
                      <a:pt x="21431" y="285274"/>
                    </a:ln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67" name="Picture 66">
                <a:extLst>
                  <a:ext uri="{FF2B5EF4-FFF2-40B4-BE49-F238E27FC236}">
                    <a16:creationId xmlns="" xmlns:a16="http://schemas.microsoft.com/office/drawing/2014/main" id="{32EBC4F2-FDAB-458F-B3D6-C655FBB2CB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-8934" r="1"/>
              <a:stretch/>
            </p:blipFill>
            <p:spPr>
              <a:xfrm>
                <a:off x="-491345" y="1797483"/>
                <a:ext cx="5676900" cy="495300"/>
              </a:xfrm>
              <a:custGeom>
                <a:avLst/>
                <a:gdLst>
                  <a:gd name="connsiteX0" fmla="*/ 0 w 5676900"/>
                  <a:gd name="connsiteY0" fmla="*/ 0 h 495300"/>
                  <a:gd name="connsiteX1" fmla="*/ 5685282 w 5676900"/>
                  <a:gd name="connsiteY1" fmla="*/ 0 h 495300"/>
                  <a:gd name="connsiteX2" fmla="*/ 5685282 w 5676900"/>
                  <a:gd name="connsiteY2" fmla="*/ 500634 h 495300"/>
                  <a:gd name="connsiteX3" fmla="*/ 0 w 5676900"/>
                  <a:gd name="connsiteY3" fmla="*/ 500634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76900" h="495300">
                    <a:moveTo>
                      <a:pt x="0" y="0"/>
                    </a:moveTo>
                    <a:lnTo>
                      <a:pt x="5685282" y="0"/>
                    </a:lnTo>
                    <a:lnTo>
                      <a:pt x="5685282" y="500634"/>
                    </a:lnTo>
                    <a:lnTo>
                      <a:pt x="0" y="500634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68" name="Freeform: Shape 67">
                <a:extLst>
                  <a:ext uri="{FF2B5EF4-FFF2-40B4-BE49-F238E27FC236}">
                    <a16:creationId xmlns="" xmlns:a16="http://schemas.microsoft.com/office/drawing/2014/main" id="{5653D0CF-464F-41CE-9CC7-5B508C75BCB1}"/>
                  </a:ext>
                </a:extLst>
              </p:cNvPr>
              <p:cNvSpPr/>
              <p:nvPr/>
            </p:nvSpPr>
            <p:spPr>
              <a:xfrm>
                <a:off x="14351" y="1860842"/>
                <a:ext cx="5196891" cy="372428"/>
              </a:xfrm>
              <a:custGeom>
                <a:avLst/>
                <a:gdLst>
                  <a:gd name="connsiteX0" fmla="*/ 5579269 w 5600700"/>
                  <a:gd name="connsiteY0" fmla="*/ 285274 h 409575"/>
                  <a:gd name="connsiteX1" fmla="*/ 5285899 w 5600700"/>
                  <a:gd name="connsiteY1" fmla="*/ 285274 h 409575"/>
                  <a:gd name="connsiteX2" fmla="*/ 5258277 w 5600700"/>
                  <a:gd name="connsiteY2" fmla="*/ 323374 h 409575"/>
                  <a:gd name="connsiteX3" fmla="*/ 5218271 w 5600700"/>
                  <a:gd name="connsiteY3" fmla="*/ 153829 h 409575"/>
                  <a:gd name="connsiteX4" fmla="*/ 5182077 w 5600700"/>
                  <a:gd name="connsiteY4" fmla="*/ 285274 h 409575"/>
                  <a:gd name="connsiteX5" fmla="*/ 5094446 w 5600700"/>
                  <a:gd name="connsiteY5" fmla="*/ 285274 h 409575"/>
                  <a:gd name="connsiteX6" fmla="*/ 5081111 w 5600700"/>
                  <a:gd name="connsiteY6" fmla="*/ 335756 h 409575"/>
                  <a:gd name="connsiteX7" fmla="*/ 5057299 w 5600700"/>
                  <a:gd name="connsiteY7" fmla="*/ 277654 h 409575"/>
                  <a:gd name="connsiteX8" fmla="*/ 5033486 w 5600700"/>
                  <a:gd name="connsiteY8" fmla="*/ 322421 h 409575"/>
                  <a:gd name="connsiteX9" fmla="*/ 4988719 w 5600700"/>
                  <a:gd name="connsiteY9" fmla="*/ 21431 h 409575"/>
                  <a:gd name="connsiteX10" fmla="*/ 4933474 w 5600700"/>
                  <a:gd name="connsiteY10" fmla="*/ 393859 h 409575"/>
                  <a:gd name="connsiteX11" fmla="*/ 4912519 w 5600700"/>
                  <a:gd name="connsiteY11" fmla="*/ 285274 h 409575"/>
                  <a:gd name="connsiteX12" fmla="*/ 4686777 w 5600700"/>
                  <a:gd name="connsiteY12" fmla="*/ 285274 h 409575"/>
                  <a:gd name="connsiteX13" fmla="*/ 4657249 w 5600700"/>
                  <a:gd name="connsiteY13" fmla="*/ 344329 h 409575"/>
                  <a:gd name="connsiteX14" fmla="*/ 4622006 w 5600700"/>
                  <a:gd name="connsiteY14" fmla="*/ 150971 h 409575"/>
                  <a:gd name="connsiteX15" fmla="*/ 4579144 w 5600700"/>
                  <a:gd name="connsiteY15" fmla="*/ 285274 h 409575"/>
                  <a:gd name="connsiteX16" fmla="*/ 4492466 w 5600700"/>
                  <a:gd name="connsiteY16" fmla="*/ 285274 h 409575"/>
                  <a:gd name="connsiteX17" fmla="*/ 4467702 w 5600700"/>
                  <a:gd name="connsiteY17" fmla="*/ 322421 h 409575"/>
                  <a:gd name="connsiteX18" fmla="*/ 4441984 w 5600700"/>
                  <a:gd name="connsiteY18" fmla="*/ 275749 h 409575"/>
                  <a:gd name="connsiteX19" fmla="*/ 4408646 w 5600700"/>
                  <a:gd name="connsiteY19" fmla="*/ 336709 h 409575"/>
                  <a:gd name="connsiteX20" fmla="*/ 4377214 w 5600700"/>
                  <a:gd name="connsiteY20" fmla="*/ 72866 h 409575"/>
                  <a:gd name="connsiteX21" fmla="*/ 4336256 w 5600700"/>
                  <a:gd name="connsiteY21" fmla="*/ 377666 h 409575"/>
                  <a:gd name="connsiteX22" fmla="*/ 4308634 w 5600700"/>
                  <a:gd name="connsiteY22" fmla="*/ 285274 h 409575"/>
                  <a:gd name="connsiteX23" fmla="*/ 4239102 w 5600700"/>
                  <a:gd name="connsiteY23" fmla="*/ 285274 h 409575"/>
                  <a:gd name="connsiteX24" fmla="*/ 4210527 w 5600700"/>
                  <a:gd name="connsiteY24" fmla="*/ 237649 h 409575"/>
                  <a:gd name="connsiteX25" fmla="*/ 4178141 w 5600700"/>
                  <a:gd name="connsiteY25" fmla="*/ 285274 h 409575"/>
                  <a:gd name="connsiteX26" fmla="*/ 21431 w 5600700"/>
                  <a:gd name="connsiteY26" fmla="*/ 285274 h 409575"/>
                  <a:gd name="connsiteX0" fmla="*/ 5196891 w 5196891"/>
                  <a:gd name="connsiteY0" fmla="*/ 263843 h 372428"/>
                  <a:gd name="connsiteX1" fmla="*/ 4903521 w 5196891"/>
                  <a:gd name="connsiteY1" fmla="*/ 263843 h 372428"/>
                  <a:gd name="connsiteX2" fmla="*/ 4875899 w 5196891"/>
                  <a:gd name="connsiteY2" fmla="*/ 301943 h 372428"/>
                  <a:gd name="connsiteX3" fmla="*/ 4835893 w 5196891"/>
                  <a:gd name="connsiteY3" fmla="*/ 132398 h 372428"/>
                  <a:gd name="connsiteX4" fmla="*/ 4799699 w 5196891"/>
                  <a:gd name="connsiteY4" fmla="*/ 263843 h 372428"/>
                  <a:gd name="connsiteX5" fmla="*/ 4712068 w 5196891"/>
                  <a:gd name="connsiteY5" fmla="*/ 263843 h 372428"/>
                  <a:gd name="connsiteX6" fmla="*/ 4698733 w 5196891"/>
                  <a:gd name="connsiteY6" fmla="*/ 314325 h 372428"/>
                  <a:gd name="connsiteX7" fmla="*/ 4674921 w 5196891"/>
                  <a:gd name="connsiteY7" fmla="*/ 256223 h 372428"/>
                  <a:gd name="connsiteX8" fmla="*/ 4651108 w 5196891"/>
                  <a:gd name="connsiteY8" fmla="*/ 300990 h 372428"/>
                  <a:gd name="connsiteX9" fmla="*/ 4606341 w 5196891"/>
                  <a:gd name="connsiteY9" fmla="*/ 0 h 372428"/>
                  <a:gd name="connsiteX10" fmla="*/ 4551096 w 5196891"/>
                  <a:gd name="connsiteY10" fmla="*/ 372428 h 372428"/>
                  <a:gd name="connsiteX11" fmla="*/ 4530141 w 5196891"/>
                  <a:gd name="connsiteY11" fmla="*/ 263843 h 372428"/>
                  <a:gd name="connsiteX12" fmla="*/ 4304399 w 5196891"/>
                  <a:gd name="connsiteY12" fmla="*/ 263843 h 372428"/>
                  <a:gd name="connsiteX13" fmla="*/ 4274871 w 5196891"/>
                  <a:gd name="connsiteY13" fmla="*/ 322898 h 372428"/>
                  <a:gd name="connsiteX14" fmla="*/ 4239628 w 5196891"/>
                  <a:gd name="connsiteY14" fmla="*/ 129540 h 372428"/>
                  <a:gd name="connsiteX15" fmla="*/ 4196766 w 5196891"/>
                  <a:gd name="connsiteY15" fmla="*/ 263843 h 372428"/>
                  <a:gd name="connsiteX16" fmla="*/ 4110088 w 5196891"/>
                  <a:gd name="connsiteY16" fmla="*/ 263843 h 372428"/>
                  <a:gd name="connsiteX17" fmla="*/ 4085324 w 5196891"/>
                  <a:gd name="connsiteY17" fmla="*/ 300990 h 372428"/>
                  <a:gd name="connsiteX18" fmla="*/ 4059606 w 5196891"/>
                  <a:gd name="connsiteY18" fmla="*/ 254318 h 372428"/>
                  <a:gd name="connsiteX19" fmla="*/ 4026268 w 5196891"/>
                  <a:gd name="connsiteY19" fmla="*/ 315278 h 372428"/>
                  <a:gd name="connsiteX20" fmla="*/ 3994836 w 5196891"/>
                  <a:gd name="connsiteY20" fmla="*/ 51435 h 372428"/>
                  <a:gd name="connsiteX21" fmla="*/ 3953878 w 5196891"/>
                  <a:gd name="connsiteY21" fmla="*/ 356235 h 372428"/>
                  <a:gd name="connsiteX22" fmla="*/ 3926256 w 5196891"/>
                  <a:gd name="connsiteY22" fmla="*/ 263843 h 372428"/>
                  <a:gd name="connsiteX23" fmla="*/ 3856724 w 5196891"/>
                  <a:gd name="connsiteY23" fmla="*/ 263843 h 372428"/>
                  <a:gd name="connsiteX24" fmla="*/ 3828149 w 5196891"/>
                  <a:gd name="connsiteY24" fmla="*/ 216218 h 372428"/>
                  <a:gd name="connsiteX25" fmla="*/ 3795763 w 5196891"/>
                  <a:gd name="connsiteY25" fmla="*/ 263843 h 372428"/>
                  <a:gd name="connsiteX26" fmla="*/ 0 w 5196891"/>
                  <a:gd name="connsiteY26" fmla="*/ 275874 h 372428"/>
                  <a:gd name="connsiteX0" fmla="*/ 5196891 w 5196891"/>
                  <a:gd name="connsiteY0" fmla="*/ 263843 h 372428"/>
                  <a:gd name="connsiteX1" fmla="*/ 4903521 w 5196891"/>
                  <a:gd name="connsiteY1" fmla="*/ 263843 h 372428"/>
                  <a:gd name="connsiteX2" fmla="*/ 4875899 w 5196891"/>
                  <a:gd name="connsiteY2" fmla="*/ 301943 h 372428"/>
                  <a:gd name="connsiteX3" fmla="*/ 4835893 w 5196891"/>
                  <a:gd name="connsiteY3" fmla="*/ 132398 h 372428"/>
                  <a:gd name="connsiteX4" fmla="*/ 4799699 w 5196891"/>
                  <a:gd name="connsiteY4" fmla="*/ 263843 h 372428"/>
                  <a:gd name="connsiteX5" fmla="*/ 4712068 w 5196891"/>
                  <a:gd name="connsiteY5" fmla="*/ 263843 h 372428"/>
                  <a:gd name="connsiteX6" fmla="*/ 4698733 w 5196891"/>
                  <a:gd name="connsiteY6" fmla="*/ 314325 h 372428"/>
                  <a:gd name="connsiteX7" fmla="*/ 4674921 w 5196891"/>
                  <a:gd name="connsiteY7" fmla="*/ 256223 h 372428"/>
                  <a:gd name="connsiteX8" fmla="*/ 4651108 w 5196891"/>
                  <a:gd name="connsiteY8" fmla="*/ 300990 h 372428"/>
                  <a:gd name="connsiteX9" fmla="*/ 4606341 w 5196891"/>
                  <a:gd name="connsiteY9" fmla="*/ 0 h 372428"/>
                  <a:gd name="connsiteX10" fmla="*/ 4551096 w 5196891"/>
                  <a:gd name="connsiteY10" fmla="*/ 372428 h 372428"/>
                  <a:gd name="connsiteX11" fmla="*/ 4530141 w 5196891"/>
                  <a:gd name="connsiteY11" fmla="*/ 263843 h 372428"/>
                  <a:gd name="connsiteX12" fmla="*/ 4304399 w 5196891"/>
                  <a:gd name="connsiteY12" fmla="*/ 263843 h 372428"/>
                  <a:gd name="connsiteX13" fmla="*/ 4274871 w 5196891"/>
                  <a:gd name="connsiteY13" fmla="*/ 322898 h 372428"/>
                  <a:gd name="connsiteX14" fmla="*/ 4239628 w 5196891"/>
                  <a:gd name="connsiteY14" fmla="*/ 129540 h 372428"/>
                  <a:gd name="connsiteX15" fmla="*/ 4196766 w 5196891"/>
                  <a:gd name="connsiteY15" fmla="*/ 263843 h 372428"/>
                  <a:gd name="connsiteX16" fmla="*/ 4110088 w 5196891"/>
                  <a:gd name="connsiteY16" fmla="*/ 263843 h 372428"/>
                  <a:gd name="connsiteX17" fmla="*/ 4085324 w 5196891"/>
                  <a:gd name="connsiteY17" fmla="*/ 300990 h 372428"/>
                  <a:gd name="connsiteX18" fmla="*/ 4059606 w 5196891"/>
                  <a:gd name="connsiteY18" fmla="*/ 254318 h 372428"/>
                  <a:gd name="connsiteX19" fmla="*/ 4026268 w 5196891"/>
                  <a:gd name="connsiteY19" fmla="*/ 315278 h 372428"/>
                  <a:gd name="connsiteX20" fmla="*/ 3994836 w 5196891"/>
                  <a:gd name="connsiteY20" fmla="*/ 51435 h 372428"/>
                  <a:gd name="connsiteX21" fmla="*/ 3953878 w 5196891"/>
                  <a:gd name="connsiteY21" fmla="*/ 356235 h 372428"/>
                  <a:gd name="connsiteX22" fmla="*/ 3926256 w 5196891"/>
                  <a:gd name="connsiteY22" fmla="*/ 263843 h 372428"/>
                  <a:gd name="connsiteX23" fmla="*/ 3856724 w 5196891"/>
                  <a:gd name="connsiteY23" fmla="*/ 263843 h 372428"/>
                  <a:gd name="connsiteX24" fmla="*/ 3828149 w 5196891"/>
                  <a:gd name="connsiteY24" fmla="*/ 216218 h 372428"/>
                  <a:gd name="connsiteX25" fmla="*/ 3795763 w 5196891"/>
                  <a:gd name="connsiteY25" fmla="*/ 263843 h 372428"/>
                  <a:gd name="connsiteX26" fmla="*/ 0 w 5196891"/>
                  <a:gd name="connsiteY26" fmla="*/ 263842 h 37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96891" h="372428">
                    <a:moveTo>
                      <a:pt x="5196891" y="263843"/>
                    </a:moveTo>
                    <a:lnTo>
                      <a:pt x="4903521" y="263843"/>
                    </a:lnTo>
                    <a:lnTo>
                      <a:pt x="4875899" y="301943"/>
                    </a:lnTo>
                    <a:lnTo>
                      <a:pt x="4835893" y="132398"/>
                    </a:lnTo>
                    <a:lnTo>
                      <a:pt x="4799699" y="263843"/>
                    </a:lnTo>
                    <a:lnTo>
                      <a:pt x="4712068" y="263843"/>
                    </a:lnTo>
                    <a:lnTo>
                      <a:pt x="4698733" y="314325"/>
                    </a:lnTo>
                    <a:lnTo>
                      <a:pt x="4674921" y="256223"/>
                    </a:lnTo>
                    <a:lnTo>
                      <a:pt x="4651108" y="300990"/>
                    </a:lnTo>
                    <a:lnTo>
                      <a:pt x="4606341" y="0"/>
                    </a:lnTo>
                    <a:lnTo>
                      <a:pt x="4551096" y="372428"/>
                    </a:lnTo>
                    <a:lnTo>
                      <a:pt x="4530141" y="263843"/>
                    </a:lnTo>
                    <a:lnTo>
                      <a:pt x="4304399" y="263843"/>
                    </a:lnTo>
                    <a:lnTo>
                      <a:pt x="4274871" y="322898"/>
                    </a:lnTo>
                    <a:lnTo>
                      <a:pt x="4239628" y="129540"/>
                    </a:lnTo>
                    <a:lnTo>
                      <a:pt x="4196766" y="263843"/>
                    </a:lnTo>
                    <a:lnTo>
                      <a:pt x="4110088" y="263843"/>
                    </a:lnTo>
                    <a:lnTo>
                      <a:pt x="4085324" y="300990"/>
                    </a:lnTo>
                    <a:lnTo>
                      <a:pt x="4059606" y="254318"/>
                    </a:lnTo>
                    <a:lnTo>
                      <a:pt x="4026268" y="315278"/>
                    </a:lnTo>
                    <a:lnTo>
                      <a:pt x="3994836" y="51435"/>
                    </a:lnTo>
                    <a:lnTo>
                      <a:pt x="3953878" y="356235"/>
                    </a:lnTo>
                    <a:lnTo>
                      <a:pt x="3926256" y="263843"/>
                    </a:lnTo>
                    <a:lnTo>
                      <a:pt x="3856724" y="263843"/>
                    </a:lnTo>
                    <a:lnTo>
                      <a:pt x="3828149" y="216218"/>
                    </a:lnTo>
                    <a:lnTo>
                      <a:pt x="3795763" y="263843"/>
                    </a:lnTo>
                    <a:lnTo>
                      <a:pt x="0" y="263842"/>
                    </a:ln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="" xmlns:a16="http://schemas.microsoft.com/office/drawing/2014/main" id="{5DEF24CD-3AAD-4FCE-BB30-02BFFC7D05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82352" y="1731618"/>
                <a:ext cx="904875" cy="800100"/>
              </a:xfrm>
              <a:custGeom>
                <a:avLst/>
                <a:gdLst>
                  <a:gd name="connsiteX0" fmla="*/ 0 w 904875"/>
                  <a:gd name="connsiteY0" fmla="*/ 0 h 800100"/>
                  <a:gd name="connsiteX1" fmla="*/ 907542 w 904875"/>
                  <a:gd name="connsiteY1" fmla="*/ 0 h 800100"/>
                  <a:gd name="connsiteX2" fmla="*/ 907542 w 904875"/>
                  <a:gd name="connsiteY2" fmla="*/ 804672 h 800100"/>
                  <a:gd name="connsiteX3" fmla="*/ 0 w 904875"/>
                  <a:gd name="connsiteY3" fmla="*/ 804672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875" h="800100">
                    <a:moveTo>
                      <a:pt x="0" y="0"/>
                    </a:moveTo>
                    <a:lnTo>
                      <a:pt x="907542" y="0"/>
                    </a:lnTo>
                    <a:lnTo>
                      <a:pt x="907542" y="804672"/>
                    </a:lnTo>
                    <a:lnTo>
                      <a:pt x="0" y="804672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70" name="Freeform: Shape 69">
                <a:extLst>
                  <a:ext uri="{FF2B5EF4-FFF2-40B4-BE49-F238E27FC236}">
                    <a16:creationId xmlns="" xmlns:a16="http://schemas.microsoft.com/office/drawing/2014/main" id="{32FC8001-B8F3-49FB-AF84-BD616B5629B2}"/>
                  </a:ext>
                </a:extLst>
              </p:cNvPr>
              <p:cNvSpPr/>
              <p:nvPr/>
            </p:nvSpPr>
            <p:spPr>
              <a:xfrm>
                <a:off x="5117451" y="1766003"/>
                <a:ext cx="800100" cy="695325"/>
              </a:xfrm>
              <a:custGeom>
                <a:avLst/>
                <a:gdLst>
                  <a:gd name="connsiteX0" fmla="*/ 778669 w 800100"/>
                  <a:gd name="connsiteY0" fmla="*/ 349091 h 695325"/>
                  <a:gd name="connsiteX1" fmla="*/ 589122 w 800100"/>
                  <a:gd name="connsiteY1" fmla="*/ 676751 h 695325"/>
                  <a:gd name="connsiteX2" fmla="*/ 210027 w 800100"/>
                  <a:gd name="connsiteY2" fmla="*/ 676751 h 695325"/>
                  <a:gd name="connsiteX3" fmla="*/ 21431 w 800100"/>
                  <a:gd name="connsiteY3" fmla="*/ 349091 h 695325"/>
                  <a:gd name="connsiteX4" fmla="*/ 210027 w 800100"/>
                  <a:gd name="connsiteY4" fmla="*/ 21431 h 695325"/>
                  <a:gd name="connsiteX5" fmla="*/ 589122 w 800100"/>
                  <a:gd name="connsiteY5" fmla="*/ 2143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695325">
                    <a:moveTo>
                      <a:pt x="778669" y="349091"/>
                    </a:moveTo>
                    <a:lnTo>
                      <a:pt x="589122" y="676751"/>
                    </a:lnTo>
                    <a:lnTo>
                      <a:pt x="210027" y="676751"/>
                    </a:lnTo>
                    <a:lnTo>
                      <a:pt x="21431" y="349091"/>
                    </a:lnTo>
                    <a:lnTo>
                      <a:pt x="210027" y="21431"/>
                    </a:lnTo>
                    <a:lnTo>
                      <a:pt x="589122" y="21431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71" name="Picture 70">
                <a:extLst>
                  <a:ext uri="{FF2B5EF4-FFF2-40B4-BE49-F238E27FC236}">
                    <a16:creationId xmlns="" xmlns:a16="http://schemas.microsoft.com/office/drawing/2014/main" id="{94A1CF25-E437-4C2B-B3E8-D51797868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53852" y="2058516"/>
                <a:ext cx="904875" cy="800100"/>
              </a:xfrm>
              <a:custGeom>
                <a:avLst/>
                <a:gdLst>
                  <a:gd name="connsiteX0" fmla="*/ 0 w 904875"/>
                  <a:gd name="connsiteY0" fmla="*/ 0 h 800100"/>
                  <a:gd name="connsiteX1" fmla="*/ 907542 w 904875"/>
                  <a:gd name="connsiteY1" fmla="*/ 0 h 800100"/>
                  <a:gd name="connsiteX2" fmla="*/ 907542 w 904875"/>
                  <a:gd name="connsiteY2" fmla="*/ 804672 h 800100"/>
                  <a:gd name="connsiteX3" fmla="*/ 0 w 904875"/>
                  <a:gd name="connsiteY3" fmla="*/ 804672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875" h="800100">
                    <a:moveTo>
                      <a:pt x="0" y="0"/>
                    </a:moveTo>
                    <a:lnTo>
                      <a:pt x="907542" y="0"/>
                    </a:lnTo>
                    <a:lnTo>
                      <a:pt x="907542" y="804672"/>
                    </a:lnTo>
                    <a:lnTo>
                      <a:pt x="0" y="804672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202212BC-E82C-4073-9C8E-B0E894C02C8A}"/>
                  </a:ext>
                </a:extLst>
              </p:cNvPr>
              <p:cNvSpPr/>
              <p:nvPr/>
            </p:nvSpPr>
            <p:spPr>
              <a:xfrm>
                <a:off x="5688951" y="2092711"/>
                <a:ext cx="800100" cy="695325"/>
              </a:xfrm>
              <a:custGeom>
                <a:avLst/>
                <a:gdLst>
                  <a:gd name="connsiteX0" fmla="*/ 778669 w 800100"/>
                  <a:gd name="connsiteY0" fmla="*/ 349091 h 695325"/>
                  <a:gd name="connsiteX1" fmla="*/ 589122 w 800100"/>
                  <a:gd name="connsiteY1" fmla="*/ 676751 h 695325"/>
                  <a:gd name="connsiteX2" fmla="*/ 210027 w 800100"/>
                  <a:gd name="connsiteY2" fmla="*/ 676751 h 695325"/>
                  <a:gd name="connsiteX3" fmla="*/ 21431 w 800100"/>
                  <a:gd name="connsiteY3" fmla="*/ 349091 h 695325"/>
                  <a:gd name="connsiteX4" fmla="*/ 210027 w 800100"/>
                  <a:gd name="connsiteY4" fmla="*/ 21431 h 695325"/>
                  <a:gd name="connsiteX5" fmla="*/ 589122 w 800100"/>
                  <a:gd name="connsiteY5" fmla="*/ 2143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695325">
                    <a:moveTo>
                      <a:pt x="778669" y="349091"/>
                    </a:moveTo>
                    <a:lnTo>
                      <a:pt x="589122" y="676751"/>
                    </a:lnTo>
                    <a:lnTo>
                      <a:pt x="210027" y="676751"/>
                    </a:lnTo>
                    <a:lnTo>
                      <a:pt x="21431" y="349091"/>
                    </a:lnTo>
                    <a:lnTo>
                      <a:pt x="210027" y="21431"/>
                    </a:lnTo>
                    <a:lnTo>
                      <a:pt x="589122" y="21431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73" name="Picture 72">
                <a:extLst>
                  <a:ext uri="{FF2B5EF4-FFF2-40B4-BE49-F238E27FC236}">
                    <a16:creationId xmlns="" xmlns:a16="http://schemas.microsoft.com/office/drawing/2014/main" id="{37C064A4-6E82-470C-BF77-FF3F6357BE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49280" y="1404720"/>
                <a:ext cx="904875" cy="800100"/>
              </a:xfrm>
              <a:custGeom>
                <a:avLst/>
                <a:gdLst>
                  <a:gd name="connsiteX0" fmla="*/ 0 w 904875"/>
                  <a:gd name="connsiteY0" fmla="*/ 0 h 800100"/>
                  <a:gd name="connsiteX1" fmla="*/ 909828 w 904875"/>
                  <a:gd name="connsiteY1" fmla="*/ 0 h 800100"/>
                  <a:gd name="connsiteX2" fmla="*/ 909828 w 904875"/>
                  <a:gd name="connsiteY2" fmla="*/ 802386 h 800100"/>
                  <a:gd name="connsiteX3" fmla="*/ 0 w 904875"/>
                  <a:gd name="connsiteY3" fmla="*/ 802386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875" h="800100">
                    <a:moveTo>
                      <a:pt x="0" y="0"/>
                    </a:moveTo>
                    <a:lnTo>
                      <a:pt x="909828" y="0"/>
                    </a:lnTo>
                    <a:lnTo>
                      <a:pt x="909828" y="802386"/>
                    </a:lnTo>
                    <a:lnTo>
                      <a:pt x="0" y="802386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74" name="Freeform: Shape 73">
                <a:extLst>
                  <a:ext uri="{FF2B5EF4-FFF2-40B4-BE49-F238E27FC236}">
                    <a16:creationId xmlns="" xmlns:a16="http://schemas.microsoft.com/office/drawing/2014/main" id="{F8ECD751-6127-4DE6-8D9F-40183E34C7AE}"/>
                  </a:ext>
                </a:extLst>
              </p:cNvPr>
              <p:cNvSpPr/>
              <p:nvPr/>
            </p:nvSpPr>
            <p:spPr>
              <a:xfrm>
                <a:off x="5685141" y="1437391"/>
                <a:ext cx="800100" cy="695325"/>
              </a:xfrm>
              <a:custGeom>
                <a:avLst/>
                <a:gdLst>
                  <a:gd name="connsiteX0" fmla="*/ 778669 w 800100"/>
                  <a:gd name="connsiteY0" fmla="*/ 350044 h 695325"/>
                  <a:gd name="connsiteX1" fmla="*/ 589121 w 800100"/>
                  <a:gd name="connsiteY1" fmla="*/ 677704 h 695325"/>
                  <a:gd name="connsiteX2" fmla="*/ 210978 w 800100"/>
                  <a:gd name="connsiteY2" fmla="*/ 677704 h 695325"/>
                  <a:gd name="connsiteX3" fmla="*/ 21431 w 800100"/>
                  <a:gd name="connsiteY3" fmla="*/ 350044 h 695325"/>
                  <a:gd name="connsiteX4" fmla="*/ 210978 w 800100"/>
                  <a:gd name="connsiteY4" fmla="*/ 21431 h 695325"/>
                  <a:gd name="connsiteX5" fmla="*/ 589121 w 800100"/>
                  <a:gd name="connsiteY5" fmla="*/ 2143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695325">
                    <a:moveTo>
                      <a:pt x="778669" y="350044"/>
                    </a:moveTo>
                    <a:lnTo>
                      <a:pt x="589121" y="677704"/>
                    </a:lnTo>
                    <a:lnTo>
                      <a:pt x="210978" y="677704"/>
                    </a:lnTo>
                    <a:lnTo>
                      <a:pt x="21431" y="350044"/>
                    </a:lnTo>
                    <a:lnTo>
                      <a:pt x="210978" y="21431"/>
                    </a:lnTo>
                    <a:lnTo>
                      <a:pt x="589121" y="21431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75" name="Picture 74">
                <a:extLst>
                  <a:ext uri="{FF2B5EF4-FFF2-40B4-BE49-F238E27FC236}">
                    <a16:creationId xmlns="" xmlns:a16="http://schemas.microsoft.com/office/drawing/2014/main" id="{A095F136-6DBD-4EDF-8707-71F0C82E92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54636" y="1731618"/>
                <a:ext cx="904875" cy="800100"/>
              </a:xfrm>
              <a:custGeom>
                <a:avLst/>
                <a:gdLst>
                  <a:gd name="connsiteX0" fmla="*/ 0 w 904875"/>
                  <a:gd name="connsiteY0" fmla="*/ 0 h 800100"/>
                  <a:gd name="connsiteX1" fmla="*/ 909828 w 904875"/>
                  <a:gd name="connsiteY1" fmla="*/ 0 h 800100"/>
                  <a:gd name="connsiteX2" fmla="*/ 909828 w 904875"/>
                  <a:gd name="connsiteY2" fmla="*/ 802386 h 800100"/>
                  <a:gd name="connsiteX3" fmla="*/ 0 w 904875"/>
                  <a:gd name="connsiteY3" fmla="*/ 802386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875" h="800100">
                    <a:moveTo>
                      <a:pt x="0" y="0"/>
                    </a:moveTo>
                    <a:lnTo>
                      <a:pt x="909828" y="0"/>
                    </a:lnTo>
                    <a:lnTo>
                      <a:pt x="909828" y="802386"/>
                    </a:lnTo>
                    <a:lnTo>
                      <a:pt x="0" y="802386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76" name="Freeform: Shape 75">
                <a:extLst>
                  <a:ext uri="{FF2B5EF4-FFF2-40B4-BE49-F238E27FC236}">
                    <a16:creationId xmlns="" xmlns:a16="http://schemas.microsoft.com/office/drawing/2014/main" id="{6AE7AB1A-1A18-4A4B-9420-C20A711060D6}"/>
                  </a:ext>
                </a:extLst>
              </p:cNvPr>
              <p:cNvSpPr/>
              <p:nvPr/>
            </p:nvSpPr>
            <p:spPr>
              <a:xfrm>
                <a:off x="7390116" y="1764098"/>
                <a:ext cx="800100" cy="695325"/>
              </a:xfrm>
              <a:custGeom>
                <a:avLst/>
                <a:gdLst>
                  <a:gd name="connsiteX0" fmla="*/ 778669 w 800100"/>
                  <a:gd name="connsiteY0" fmla="*/ 350044 h 695325"/>
                  <a:gd name="connsiteX1" fmla="*/ 589121 w 800100"/>
                  <a:gd name="connsiteY1" fmla="*/ 677704 h 695325"/>
                  <a:gd name="connsiteX2" fmla="*/ 210978 w 800100"/>
                  <a:gd name="connsiteY2" fmla="*/ 677704 h 695325"/>
                  <a:gd name="connsiteX3" fmla="*/ 21431 w 800100"/>
                  <a:gd name="connsiteY3" fmla="*/ 350044 h 695325"/>
                  <a:gd name="connsiteX4" fmla="*/ 210978 w 800100"/>
                  <a:gd name="connsiteY4" fmla="*/ 21431 h 695325"/>
                  <a:gd name="connsiteX5" fmla="*/ 589121 w 800100"/>
                  <a:gd name="connsiteY5" fmla="*/ 2143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695325">
                    <a:moveTo>
                      <a:pt x="778669" y="350044"/>
                    </a:moveTo>
                    <a:lnTo>
                      <a:pt x="589121" y="677704"/>
                    </a:lnTo>
                    <a:lnTo>
                      <a:pt x="210978" y="677704"/>
                    </a:lnTo>
                    <a:lnTo>
                      <a:pt x="21431" y="350044"/>
                    </a:lnTo>
                    <a:lnTo>
                      <a:pt x="210978" y="21431"/>
                    </a:lnTo>
                    <a:lnTo>
                      <a:pt x="589121" y="21431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="" xmlns:a16="http://schemas.microsoft.com/office/drawing/2014/main" id="{47D7980E-90EE-44E0-8175-17619F826A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18494" y="2387700"/>
                <a:ext cx="904875" cy="800100"/>
              </a:xfrm>
              <a:custGeom>
                <a:avLst/>
                <a:gdLst>
                  <a:gd name="connsiteX0" fmla="*/ 0 w 904875"/>
                  <a:gd name="connsiteY0" fmla="*/ 0 h 800100"/>
                  <a:gd name="connsiteX1" fmla="*/ 907542 w 904875"/>
                  <a:gd name="connsiteY1" fmla="*/ 0 h 800100"/>
                  <a:gd name="connsiteX2" fmla="*/ 907542 w 904875"/>
                  <a:gd name="connsiteY2" fmla="*/ 804672 h 800100"/>
                  <a:gd name="connsiteX3" fmla="*/ 0 w 904875"/>
                  <a:gd name="connsiteY3" fmla="*/ 804672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875" h="800100">
                    <a:moveTo>
                      <a:pt x="0" y="0"/>
                    </a:moveTo>
                    <a:lnTo>
                      <a:pt x="907542" y="0"/>
                    </a:lnTo>
                    <a:lnTo>
                      <a:pt x="907542" y="804672"/>
                    </a:lnTo>
                    <a:lnTo>
                      <a:pt x="0" y="804672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78" name="Freeform: Shape 77">
                <a:extLst>
                  <a:ext uri="{FF2B5EF4-FFF2-40B4-BE49-F238E27FC236}">
                    <a16:creationId xmlns="" xmlns:a16="http://schemas.microsoft.com/office/drawing/2014/main" id="{5B87D4CB-9826-46FA-9AB5-6ED8FED6C16A}"/>
                  </a:ext>
                </a:extLst>
              </p:cNvPr>
              <p:cNvSpPr/>
              <p:nvPr/>
            </p:nvSpPr>
            <p:spPr>
              <a:xfrm>
                <a:off x="6252831" y="2421323"/>
                <a:ext cx="800100" cy="695325"/>
              </a:xfrm>
              <a:custGeom>
                <a:avLst/>
                <a:gdLst>
                  <a:gd name="connsiteX0" fmla="*/ 778669 w 800100"/>
                  <a:gd name="connsiteY0" fmla="*/ 349091 h 695325"/>
                  <a:gd name="connsiteX1" fmla="*/ 589122 w 800100"/>
                  <a:gd name="connsiteY1" fmla="*/ 677704 h 695325"/>
                  <a:gd name="connsiteX2" fmla="*/ 210979 w 800100"/>
                  <a:gd name="connsiteY2" fmla="*/ 677704 h 695325"/>
                  <a:gd name="connsiteX3" fmla="*/ 21431 w 800100"/>
                  <a:gd name="connsiteY3" fmla="*/ 349091 h 695325"/>
                  <a:gd name="connsiteX4" fmla="*/ 210979 w 800100"/>
                  <a:gd name="connsiteY4" fmla="*/ 21431 h 695325"/>
                  <a:gd name="connsiteX5" fmla="*/ 589122 w 800100"/>
                  <a:gd name="connsiteY5" fmla="*/ 2143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695325">
                    <a:moveTo>
                      <a:pt x="778669" y="349091"/>
                    </a:moveTo>
                    <a:lnTo>
                      <a:pt x="589122" y="677704"/>
                    </a:lnTo>
                    <a:lnTo>
                      <a:pt x="210979" y="677704"/>
                    </a:lnTo>
                    <a:lnTo>
                      <a:pt x="21431" y="349091"/>
                    </a:lnTo>
                    <a:lnTo>
                      <a:pt x="210979" y="21431"/>
                    </a:lnTo>
                    <a:lnTo>
                      <a:pt x="589122" y="21431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79" name="Picture 78">
                <a:extLst>
                  <a:ext uri="{FF2B5EF4-FFF2-40B4-BE49-F238E27FC236}">
                    <a16:creationId xmlns="" xmlns:a16="http://schemas.microsoft.com/office/drawing/2014/main" id="{A9A12785-C9A1-406C-83CA-2579807EC1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18494" y="1731618"/>
                <a:ext cx="904875" cy="800100"/>
              </a:xfrm>
              <a:custGeom>
                <a:avLst/>
                <a:gdLst>
                  <a:gd name="connsiteX0" fmla="*/ 0 w 904875"/>
                  <a:gd name="connsiteY0" fmla="*/ 0 h 800100"/>
                  <a:gd name="connsiteX1" fmla="*/ 907542 w 904875"/>
                  <a:gd name="connsiteY1" fmla="*/ 0 h 800100"/>
                  <a:gd name="connsiteX2" fmla="*/ 907542 w 904875"/>
                  <a:gd name="connsiteY2" fmla="*/ 804672 h 800100"/>
                  <a:gd name="connsiteX3" fmla="*/ 0 w 904875"/>
                  <a:gd name="connsiteY3" fmla="*/ 804672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875" h="800100">
                    <a:moveTo>
                      <a:pt x="0" y="0"/>
                    </a:moveTo>
                    <a:lnTo>
                      <a:pt x="907542" y="0"/>
                    </a:lnTo>
                    <a:lnTo>
                      <a:pt x="907542" y="804672"/>
                    </a:lnTo>
                    <a:lnTo>
                      <a:pt x="0" y="804672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80" name="Freeform: Shape 79">
                <a:extLst>
                  <a:ext uri="{FF2B5EF4-FFF2-40B4-BE49-F238E27FC236}">
                    <a16:creationId xmlns="" xmlns:a16="http://schemas.microsoft.com/office/drawing/2014/main" id="{B1EC3330-2CEB-473D-A022-3EA3BA01ACAE}"/>
                  </a:ext>
                </a:extLst>
              </p:cNvPr>
              <p:cNvSpPr/>
              <p:nvPr/>
            </p:nvSpPr>
            <p:spPr>
              <a:xfrm>
                <a:off x="6252831" y="1766003"/>
                <a:ext cx="800100" cy="695325"/>
              </a:xfrm>
              <a:custGeom>
                <a:avLst/>
                <a:gdLst>
                  <a:gd name="connsiteX0" fmla="*/ 778669 w 800100"/>
                  <a:gd name="connsiteY0" fmla="*/ 349091 h 695325"/>
                  <a:gd name="connsiteX1" fmla="*/ 589122 w 800100"/>
                  <a:gd name="connsiteY1" fmla="*/ 676751 h 695325"/>
                  <a:gd name="connsiteX2" fmla="*/ 210979 w 800100"/>
                  <a:gd name="connsiteY2" fmla="*/ 676751 h 695325"/>
                  <a:gd name="connsiteX3" fmla="*/ 21431 w 800100"/>
                  <a:gd name="connsiteY3" fmla="*/ 349091 h 695325"/>
                  <a:gd name="connsiteX4" fmla="*/ 210979 w 800100"/>
                  <a:gd name="connsiteY4" fmla="*/ 21431 h 695325"/>
                  <a:gd name="connsiteX5" fmla="*/ 589122 w 800100"/>
                  <a:gd name="connsiteY5" fmla="*/ 2143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695325">
                    <a:moveTo>
                      <a:pt x="778669" y="349091"/>
                    </a:moveTo>
                    <a:lnTo>
                      <a:pt x="589122" y="676751"/>
                    </a:lnTo>
                    <a:lnTo>
                      <a:pt x="210979" y="676751"/>
                    </a:lnTo>
                    <a:lnTo>
                      <a:pt x="21431" y="349091"/>
                    </a:lnTo>
                    <a:lnTo>
                      <a:pt x="210979" y="21431"/>
                    </a:lnTo>
                    <a:lnTo>
                      <a:pt x="589122" y="21431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81" name="Picture 80">
                <a:extLst>
                  <a:ext uri="{FF2B5EF4-FFF2-40B4-BE49-F238E27FC236}">
                    <a16:creationId xmlns="" xmlns:a16="http://schemas.microsoft.com/office/drawing/2014/main" id="{8E8CD869-3CB8-4111-BBCB-29C5222A56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18494" y="1077822"/>
                <a:ext cx="904875" cy="800100"/>
              </a:xfrm>
              <a:custGeom>
                <a:avLst/>
                <a:gdLst>
                  <a:gd name="connsiteX0" fmla="*/ 0 w 904875"/>
                  <a:gd name="connsiteY0" fmla="*/ 0 h 800100"/>
                  <a:gd name="connsiteX1" fmla="*/ 907542 w 904875"/>
                  <a:gd name="connsiteY1" fmla="*/ 0 h 800100"/>
                  <a:gd name="connsiteX2" fmla="*/ 907542 w 904875"/>
                  <a:gd name="connsiteY2" fmla="*/ 802386 h 800100"/>
                  <a:gd name="connsiteX3" fmla="*/ 0 w 904875"/>
                  <a:gd name="connsiteY3" fmla="*/ 802386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875" h="800100">
                    <a:moveTo>
                      <a:pt x="0" y="0"/>
                    </a:moveTo>
                    <a:lnTo>
                      <a:pt x="907542" y="0"/>
                    </a:lnTo>
                    <a:lnTo>
                      <a:pt x="907542" y="802386"/>
                    </a:lnTo>
                    <a:lnTo>
                      <a:pt x="0" y="802386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82" name="Freeform: Shape 81">
                <a:extLst>
                  <a:ext uri="{FF2B5EF4-FFF2-40B4-BE49-F238E27FC236}">
                    <a16:creationId xmlns="" xmlns:a16="http://schemas.microsoft.com/office/drawing/2014/main" id="{7DCAB668-9C55-4FB4-A127-3B5E7EF9570B}"/>
                  </a:ext>
                </a:extLst>
              </p:cNvPr>
              <p:cNvSpPr/>
              <p:nvPr/>
            </p:nvSpPr>
            <p:spPr>
              <a:xfrm>
                <a:off x="6252831" y="1109731"/>
                <a:ext cx="800100" cy="695325"/>
              </a:xfrm>
              <a:custGeom>
                <a:avLst/>
                <a:gdLst>
                  <a:gd name="connsiteX0" fmla="*/ 778669 w 800100"/>
                  <a:gd name="connsiteY0" fmla="*/ 349091 h 695325"/>
                  <a:gd name="connsiteX1" fmla="*/ 589122 w 800100"/>
                  <a:gd name="connsiteY1" fmla="*/ 677704 h 695325"/>
                  <a:gd name="connsiteX2" fmla="*/ 210979 w 800100"/>
                  <a:gd name="connsiteY2" fmla="*/ 677704 h 695325"/>
                  <a:gd name="connsiteX3" fmla="*/ 21431 w 800100"/>
                  <a:gd name="connsiteY3" fmla="*/ 349091 h 695325"/>
                  <a:gd name="connsiteX4" fmla="*/ 210979 w 800100"/>
                  <a:gd name="connsiteY4" fmla="*/ 21431 h 695325"/>
                  <a:gd name="connsiteX5" fmla="*/ 589122 w 800100"/>
                  <a:gd name="connsiteY5" fmla="*/ 2143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695325">
                    <a:moveTo>
                      <a:pt x="778669" y="349091"/>
                    </a:moveTo>
                    <a:lnTo>
                      <a:pt x="589122" y="677704"/>
                    </a:lnTo>
                    <a:lnTo>
                      <a:pt x="210979" y="677704"/>
                    </a:lnTo>
                    <a:lnTo>
                      <a:pt x="21431" y="349091"/>
                    </a:lnTo>
                    <a:lnTo>
                      <a:pt x="210979" y="21431"/>
                    </a:lnTo>
                    <a:lnTo>
                      <a:pt x="589122" y="21431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83" name="Picture 82">
                <a:extLst>
                  <a:ext uri="{FF2B5EF4-FFF2-40B4-BE49-F238E27FC236}">
                    <a16:creationId xmlns="" xmlns:a16="http://schemas.microsoft.com/office/drawing/2014/main" id="{203AB0EB-1196-4F26-B3C3-FFCD0FF76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85422" y="1409292"/>
                <a:ext cx="904875" cy="800100"/>
              </a:xfrm>
              <a:custGeom>
                <a:avLst/>
                <a:gdLst>
                  <a:gd name="connsiteX0" fmla="*/ 0 w 904875"/>
                  <a:gd name="connsiteY0" fmla="*/ 0 h 800100"/>
                  <a:gd name="connsiteX1" fmla="*/ 909828 w 904875"/>
                  <a:gd name="connsiteY1" fmla="*/ 0 h 800100"/>
                  <a:gd name="connsiteX2" fmla="*/ 909828 w 904875"/>
                  <a:gd name="connsiteY2" fmla="*/ 802386 h 800100"/>
                  <a:gd name="connsiteX3" fmla="*/ 0 w 904875"/>
                  <a:gd name="connsiteY3" fmla="*/ 802386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875" h="800100">
                    <a:moveTo>
                      <a:pt x="0" y="0"/>
                    </a:moveTo>
                    <a:lnTo>
                      <a:pt x="909828" y="0"/>
                    </a:lnTo>
                    <a:lnTo>
                      <a:pt x="909828" y="802386"/>
                    </a:lnTo>
                    <a:lnTo>
                      <a:pt x="0" y="802386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84" name="Freeform: Shape 83">
                <a:extLst>
                  <a:ext uri="{FF2B5EF4-FFF2-40B4-BE49-F238E27FC236}">
                    <a16:creationId xmlns="" xmlns:a16="http://schemas.microsoft.com/office/drawing/2014/main" id="{CDC82CB9-9BDA-45C9-94D9-717A04FB1CDB}"/>
                  </a:ext>
                </a:extLst>
              </p:cNvPr>
              <p:cNvSpPr/>
              <p:nvPr/>
            </p:nvSpPr>
            <p:spPr>
              <a:xfrm>
                <a:off x="6820521" y="1442153"/>
                <a:ext cx="800100" cy="695325"/>
              </a:xfrm>
              <a:custGeom>
                <a:avLst/>
                <a:gdLst>
                  <a:gd name="connsiteX0" fmla="*/ 778669 w 800100"/>
                  <a:gd name="connsiteY0" fmla="*/ 349091 h 695325"/>
                  <a:gd name="connsiteX1" fmla="*/ 589121 w 800100"/>
                  <a:gd name="connsiteY1" fmla="*/ 676751 h 695325"/>
                  <a:gd name="connsiteX2" fmla="*/ 210978 w 800100"/>
                  <a:gd name="connsiteY2" fmla="*/ 676751 h 695325"/>
                  <a:gd name="connsiteX3" fmla="*/ 21431 w 800100"/>
                  <a:gd name="connsiteY3" fmla="*/ 349091 h 695325"/>
                  <a:gd name="connsiteX4" fmla="*/ 210978 w 800100"/>
                  <a:gd name="connsiteY4" fmla="*/ 21431 h 695325"/>
                  <a:gd name="connsiteX5" fmla="*/ 589121 w 800100"/>
                  <a:gd name="connsiteY5" fmla="*/ 2143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695325">
                    <a:moveTo>
                      <a:pt x="778669" y="349091"/>
                    </a:moveTo>
                    <a:lnTo>
                      <a:pt x="589121" y="676751"/>
                    </a:lnTo>
                    <a:lnTo>
                      <a:pt x="210978" y="676751"/>
                    </a:lnTo>
                    <a:lnTo>
                      <a:pt x="21431" y="349091"/>
                    </a:lnTo>
                    <a:lnTo>
                      <a:pt x="210978" y="21431"/>
                    </a:lnTo>
                    <a:lnTo>
                      <a:pt x="589121" y="21431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85" name="Picture 84">
                <a:extLst>
                  <a:ext uri="{FF2B5EF4-FFF2-40B4-BE49-F238E27FC236}">
                    <a16:creationId xmlns="" xmlns:a16="http://schemas.microsoft.com/office/drawing/2014/main" id="{EC288035-393E-4E82-8D0E-2D38BA7260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83136" y="2056230"/>
                <a:ext cx="904875" cy="800100"/>
              </a:xfrm>
              <a:custGeom>
                <a:avLst/>
                <a:gdLst>
                  <a:gd name="connsiteX0" fmla="*/ 0 w 904875"/>
                  <a:gd name="connsiteY0" fmla="*/ 0 h 800100"/>
                  <a:gd name="connsiteX1" fmla="*/ 909828 w 904875"/>
                  <a:gd name="connsiteY1" fmla="*/ 0 h 800100"/>
                  <a:gd name="connsiteX2" fmla="*/ 909828 w 904875"/>
                  <a:gd name="connsiteY2" fmla="*/ 802386 h 800100"/>
                  <a:gd name="connsiteX3" fmla="*/ 0 w 904875"/>
                  <a:gd name="connsiteY3" fmla="*/ 802386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875" h="800100">
                    <a:moveTo>
                      <a:pt x="0" y="0"/>
                    </a:moveTo>
                    <a:lnTo>
                      <a:pt x="909828" y="0"/>
                    </a:lnTo>
                    <a:lnTo>
                      <a:pt x="909828" y="802386"/>
                    </a:lnTo>
                    <a:lnTo>
                      <a:pt x="0" y="802386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86" name="Freeform: Shape 85">
                <a:extLst>
                  <a:ext uri="{FF2B5EF4-FFF2-40B4-BE49-F238E27FC236}">
                    <a16:creationId xmlns="" xmlns:a16="http://schemas.microsoft.com/office/drawing/2014/main" id="{EE6EEB66-3C31-48A2-94CD-E23DC7686ACA}"/>
                  </a:ext>
                </a:extLst>
              </p:cNvPr>
              <p:cNvSpPr/>
              <p:nvPr/>
            </p:nvSpPr>
            <p:spPr>
              <a:xfrm>
                <a:off x="6818616" y="2088901"/>
                <a:ext cx="800100" cy="695325"/>
              </a:xfrm>
              <a:custGeom>
                <a:avLst/>
                <a:gdLst>
                  <a:gd name="connsiteX0" fmla="*/ 778669 w 800100"/>
                  <a:gd name="connsiteY0" fmla="*/ 349091 h 695325"/>
                  <a:gd name="connsiteX1" fmla="*/ 589121 w 800100"/>
                  <a:gd name="connsiteY1" fmla="*/ 677704 h 695325"/>
                  <a:gd name="connsiteX2" fmla="*/ 210978 w 800100"/>
                  <a:gd name="connsiteY2" fmla="*/ 677704 h 695325"/>
                  <a:gd name="connsiteX3" fmla="*/ 21431 w 800100"/>
                  <a:gd name="connsiteY3" fmla="*/ 349091 h 695325"/>
                  <a:gd name="connsiteX4" fmla="*/ 210978 w 800100"/>
                  <a:gd name="connsiteY4" fmla="*/ 21431 h 695325"/>
                  <a:gd name="connsiteX5" fmla="*/ 589121 w 800100"/>
                  <a:gd name="connsiteY5" fmla="*/ 2143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695325">
                    <a:moveTo>
                      <a:pt x="778669" y="349091"/>
                    </a:moveTo>
                    <a:lnTo>
                      <a:pt x="589121" y="677704"/>
                    </a:lnTo>
                    <a:lnTo>
                      <a:pt x="210978" y="677704"/>
                    </a:lnTo>
                    <a:lnTo>
                      <a:pt x="21431" y="349091"/>
                    </a:lnTo>
                    <a:lnTo>
                      <a:pt x="210978" y="21431"/>
                    </a:lnTo>
                    <a:lnTo>
                      <a:pt x="589121" y="21431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="" xmlns:a16="http://schemas.microsoft.com/office/drawing/2014/main" id="{6244E1C3-F079-4EFB-803F-40EF14727899}"/>
                  </a:ext>
                </a:extLst>
              </p:cNvPr>
              <p:cNvSpPr/>
              <p:nvPr/>
            </p:nvSpPr>
            <p:spPr>
              <a:xfrm>
                <a:off x="5662281" y="2396558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="" xmlns:a16="http://schemas.microsoft.com/office/drawing/2014/main" id="{5D2893A2-AFA7-4149-AC8F-D62A458240ED}"/>
                  </a:ext>
                </a:extLst>
              </p:cNvPr>
              <p:cNvSpPr/>
              <p:nvPr/>
            </p:nvSpPr>
            <p:spPr>
              <a:xfrm>
                <a:off x="6411899" y="2396558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="" xmlns:a16="http://schemas.microsoft.com/office/drawing/2014/main" id="{F2D05D44-5D69-4FF5-87BC-47E408F8F7AC}"/>
                  </a:ext>
                </a:extLst>
              </p:cNvPr>
              <p:cNvSpPr/>
              <p:nvPr/>
            </p:nvSpPr>
            <p:spPr>
              <a:xfrm>
                <a:off x="5087924" y="2064136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6194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="" xmlns:a16="http://schemas.microsoft.com/office/drawing/2014/main" id="{B95704AB-AFD0-494C-BD0E-E679DF43E381}"/>
                  </a:ext>
                </a:extLst>
              </p:cNvPr>
              <p:cNvSpPr/>
              <p:nvPr/>
            </p:nvSpPr>
            <p:spPr>
              <a:xfrm>
                <a:off x="5836589" y="2064136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="" xmlns:a16="http://schemas.microsoft.com/office/drawing/2014/main" id="{E4E68002-92C6-479D-8129-2FB73152B8C6}"/>
                  </a:ext>
                </a:extLst>
              </p:cNvPr>
              <p:cNvSpPr/>
              <p:nvPr/>
            </p:nvSpPr>
            <p:spPr>
              <a:xfrm>
                <a:off x="6223304" y="2719456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7146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="" xmlns:a16="http://schemas.microsoft.com/office/drawing/2014/main" id="{656B0D46-299F-4250-B618-D70B349F75D6}"/>
                  </a:ext>
                </a:extLst>
              </p:cNvPr>
              <p:cNvSpPr/>
              <p:nvPr/>
            </p:nvSpPr>
            <p:spPr>
              <a:xfrm>
                <a:off x="6971969" y="2719456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8097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="" xmlns:a16="http://schemas.microsoft.com/office/drawing/2014/main" id="{54C8D0A7-D41E-422F-A266-191C34F03698}"/>
                  </a:ext>
                </a:extLst>
              </p:cNvPr>
              <p:cNvSpPr/>
              <p:nvPr/>
            </p:nvSpPr>
            <p:spPr>
              <a:xfrm>
                <a:off x="6793851" y="174314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="" xmlns:a16="http://schemas.microsoft.com/office/drawing/2014/main" id="{A2EAAECE-D16A-4907-B3CF-C0C7B96C45A2}"/>
                  </a:ext>
                </a:extLst>
              </p:cNvPr>
              <p:cNvSpPr/>
              <p:nvPr/>
            </p:nvSpPr>
            <p:spPr>
              <a:xfrm>
                <a:off x="7543469" y="174314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="" xmlns:a16="http://schemas.microsoft.com/office/drawing/2014/main" id="{39AB52FB-64FE-49AC-8AD8-9934EA894A7B}"/>
                  </a:ext>
                </a:extLst>
              </p:cNvPr>
              <p:cNvSpPr/>
              <p:nvPr/>
            </p:nvSpPr>
            <p:spPr>
              <a:xfrm>
                <a:off x="6237591" y="207080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="" xmlns:a16="http://schemas.microsoft.com/office/drawing/2014/main" id="{1AE41194-B771-4BBF-976F-957B556E252B}"/>
                  </a:ext>
                </a:extLst>
              </p:cNvPr>
              <p:cNvSpPr/>
              <p:nvPr/>
            </p:nvSpPr>
            <p:spPr>
              <a:xfrm>
                <a:off x="6986256" y="207080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="" xmlns:a16="http://schemas.microsoft.com/office/drawing/2014/main" id="{46348478-C452-48FE-A7B5-B73A70870EF0}"/>
                  </a:ext>
                </a:extLst>
              </p:cNvPr>
              <p:cNvSpPr/>
              <p:nvPr/>
            </p:nvSpPr>
            <p:spPr>
              <a:xfrm>
                <a:off x="6405231" y="108020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="" xmlns:a16="http://schemas.microsoft.com/office/drawing/2014/main" id="{FA32F7C6-0721-4EEF-B405-AA5C8A7627AB}"/>
                  </a:ext>
                </a:extLst>
              </p:cNvPr>
              <p:cNvSpPr/>
              <p:nvPr/>
            </p:nvSpPr>
            <p:spPr>
              <a:xfrm>
                <a:off x="5281281" y="174314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="" xmlns:a16="http://schemas.microsoft.com/office/drawing/2014/main" id="{7A206452-003C-42C5-960B-445240E81A6D}"/>
                  </a:ext>
                </a:extLst>
              </p:cNvPr>
              <p:cNvSpPr/>
              <p:nvPr/>
            </p:nvSpPr>
            <p:spPr>
              <a:xfrm>
                <a:off x="5281281" y="239084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="" xmlns:a16="http://schemas.microsoft.com/office/drawing/2014/main" id="{5C686EB5-C8FE-4891-8076-9D71FD8063BB}"/>
                  </a:ext>
                </a:extLst>
              </p:cNvPr>
              <p:cNvSpPr/>
              <p:nvPr/>
            </p:nvSpPr>
            <p:spPr>
              <a:xfrm>
                <a:off x="7928279" y="1732666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="" xmlns:a16="http://schemas.microsoft.com/office/drawing/2014/main" id="{BD9BD41B-5859-4C58-8446-F43E90AECA36}"/>
                  </a:ext>
                </a:extLst>
              </p:cNvPr>
              <p:cNvSpPr/>
              <p:nvPr/>
            </p:nvSpPr>
            <p:spPr>
              <a:xfrm>
                <a:off x="7919706" y="2386081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="" xmlns:a16="http://schemas.microsoft.com/office/drawing/2014/main" id="{D6E7957D-FB68-4176-A09E-3A9F54E216DF}"/>
                  </a:ext>
                </a:extLst>
              </p:cNvPr>
              <p:cNvSpPr/>
              <p:nvPr/>
            </p:nvSpPr>
            <p:spPr>
              <a:xfrm>
                <a:off x="5852781" y="2724218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="" xmlns:a16="http://schemas.microsoft.com/office/drawing/2014/main" id="{360B0828-BB2D-4532-AEBF-AAC3020DC0CB}"/>
                  </a:ext>
                </a:extLst>
              </p:cNvPr>
              <p:cNvSpPr/>
              <p:nvPr/>
            </p:nvSpPr>
            <p:spPr>
              <a:xfrm>
                <a:off x="5848019" y="1405006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="" xmlns:a16="http://schemas.microsoft.com/office/drawing/2014/main" id="{5471B953-873D-4244-9088-11FA00BE5DBA}"/>
                  </a:ext>
                </a:extLst>
              </p:cNvPr>
              <p:cNvSpPr/>
              <p:nvPr/>
            </p:nvSpPr>
            <p:spPr>
              <a:xfrm>
                <a:off x="6795756" y="1090681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="" xmlns:a16="http://schemas.microsoft.com/office/drawing/2014/main" id="{FCECEE60-ABBF-4525-B0C0-1B5711EF7E38}"/>
                  </a:ext>
                </a:extLst>
              </p:cNvPr>
              <p:cNvSpPr/>
              <p:nvPr/>
            </p:nvSpPr>
            <p:spPr>
              <a:xfrm>
                <a:off x="6414756" y="3051878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="" xmlns:a16="http://schemas.microsoft.com/office/drawing/2014/main" id="{2DD139F9-0FE2-4403-A962-8926F1493492}"/>
                  </a:ext>
                </a:extLst>
              </p:cNvPr>
              <p:cNvSpPr/>
              <p:nvPr/>
            </p:nvSpPr>
            <p:spPr>
              <a:xfrm>
                <a:off x="6809091" y="3051878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="" xmlns:a16="http://schemas.microsoft.com/office/drawing/2014/main" id="{2B891EFB-7C1F-4500-849D-BEE4D8FD2D77}"/>
                  </a:ext>
                </a:extLst>
              </p:cNvPr>
              <p:cNvSpPr/>
              <p:nvPr/>
            </p:nvSpPr>
            <p:spPr>
              <a:xfrm>
                <a:off x="7357731" y="1418341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="" xmlns:a16="http://schemas.microsoft.com/office/drawing/2014/main" id="{4A20E701-FF62-4849-AEFF-3C818DE43037}"/>
                  </a:ext>
                </a:extLst>
              </p:cNvPr>
              <p:cNvSpPr/>
              <p:nvPr/>
            </p:nvSpPr>
            <p:spPr>
              <a:xfrm>
                <a:off x="5656566" y="172790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="" xmlns:a16="http://schemas.microsoft.com/office/drawing/2014/main" id="{753CCE51-E41E-4712-910F-3C825D3177F2}"/>
                  </a:ext>
                </a:extLst>
              </p:cNvPr>
              <p:cNvSpPr/>
              <p:nvPr/>
            </p:nvSpPr>
            <p:spPr>
              <a:xfrm>
                <a:off x="6405231" y="172790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="" xmlns:a16="http://schemas.microsoft.com/office/drawing/2014/main" id="{A8D70A6F-CDEE-4994-9BC4-75BFE0CA8072}"/>
                  </a:ext>
                </a:extLst>
              </p:cNvPr>
              <p:cNvSpPr/>
              <p:nvPr/>
            </p:nvSpPr>
            <p:spPr>
              <a:xfrm>
                <a:off x="6237591" y="1413578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="" xmlns:a16="http://schemas.microsoft.com/office/drawing/2014/main" id="{F08A348F-DB67-4712-A703-7C4DDE40F88C}"/>
                  </a:ext>
                </a:extLst>
              </p:cNvPr>
              <p:cNvSpPr/>
              <p:nvPr/>
            </p:nvSpPr>
            <p:spPr>
              <a:xfrm>
                <a:off x="6986256" y="1413578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="" xmlns:a16="http://schemas.microsoft.com/office/drawing/2014/main" id="{193D0D9D-9844-4580-8D58-7162522A218A}"/>
                  </a:ext>
                </a:extLst>
              </p:cNvPr>
              <p:cNvSpPr/>
              <p:nvPr/>
            </p:nvSpPr>
            <p:spPr>
              <a:xfrm>
                <a:off x="7355826" y="206699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="" xmlns:a16="http://schemas.microsoft.com/office/drawing/2014/main" id="{54DF8A19-BB01-4EB8-976D-6BD6EA8E1EC8}"/>
                  </a:ext>
                </a:extLst>
              </p:cNvPr>
              <p:cNvSpPr/>
              <p:nvPr/>
            </p:nvSpPr>
            <p:spPr>
              <a:xfrm>
                <a:off x="8105444" y="2066993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="" xmlns:a16="http://schemas.microsoft.com/office/drawing/2014/main" id="{E3ED7F1A-2F84-415F-AB29-3F663713BADA}"/>
                  </a:ext>
                </a:extLst>
              </p:cNvPr>
              <p:cNvSpPr/>
              <p:nvPr/>
            </p:nvSpPr>
            <p:spPr>
              <a:xfrm>
                <a:off x="6794804" y="2397511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="" xmlns:a16="http://schemas.microsoft.com/office/drawing/2014/main" id="{65AB82E7-D434-4AC9-ABFC-12FCAA3A5B1A}"/>
                  </a:ext>
                </a:extLst>
              </p:cNvPr>
              <p:cNvSpPr/>
              <p:nvPr/>
            </p:nvSpPr>
            <p:spPr>
              <a:xfrm>
                <a:off x="7543469" y="2397511"/>
                <a:ext cx="95250" cy="95250"/>
              </a:xfrm>
              <a:custGeom>
                <a:avLst/>
                <a:gdLst>
                  <a:gd name="connsiteX0" fmla="*/ 50959 w 95250"/>
                  <a:gd name="connsiteY0" fmla="*/ 7144 h 95250"/>
                  <a:gd name="connsiteX1" fmla="*/ 94774 w 95250"/>
                  <a:gd name="connsiteY1" fmla="*/ 50959 h 95250"/>
                  <a:gd name="connsiteX2" fmla="*/ 50959 w 95250"/>
                  <a:gd name="connsiteY2" fmla="*/ 94774 h 95250"/>
                  <a:gd name="connsiteX3" fmla="*/ 7144 w 95250"/>
                  <a:gd name="connsiteY3" fmla="*/ 50959 h 95250"/>
                  <a:gd name="connsiteX4" fmla="*/ 50959 w 95250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Oval 50">
              <a:extLst>
                <a:ext uri="{FF2B5EF4-FFF2-40B4-BE49-F238E27FC236}">
                  <a16:creationId xmlns="" xmlns:a16="http://schemas.microsoft.com/office/drawing/2014/main" id="{169ED708-ADC2-4720-9F63-4407AC91F7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5711" y="1969510"/>
              <a:ext cx="304016" cy="343366"/>
            </a:xfrm>
            <a:custGeom>
              <a:avLst/>
              <a:gdLst/>
              <a:ahLst/>
              <a:cxnLst/>
              <a:rect l="l" t="t" r="r" b="b"/>
              <a:pathLst>
                <a:path w="2868687" h="3240000">
                  <a:moveTo>
                    <a:pt x="1433799" y="2290728"/>
                  </a:moveTo>
                  <a:cubicBezTo>
                    <a:pt x="1317650" y="2346839"/>
                    <a:pt x="1203301" y="2394700"/>
                    <a:pt x="1093028" y="2434329"/>
                  </a:cubicBezTo>
                  <a:cubicBezTo>
                    <a:pt x="1167481" y="2812207"/>
                    <a:pt x="1292592" y="3060000"/>
                    <a:pt x="1434343" y="3060000"/>
                  </a:cubicBezTo>
                  <a:cubicBezTo>
                    <a:pt x="1576138" y="3060000"/>
                    <a:pt x="1701284" y="2812053"/>
                    <a:pt x="1774025" y="2433735"/>
                  </a:cubicBezTo>
                  <a:cubicBezTo>
                    <a:pt x="1663854" y="2394452"/>
                    <a:pt x="1549823" y="2346469"/>
                    <a:pt x="1433799" y="2290728"/>
                  </a:cubicBezTo>
                  <a:close/>
                  <a:moveTo>
                    <a:pt x="1824954" y="2078037"/>
                  </a:moveTo>
                  <a:cubicBezTo>
                    <a:pt x="1794480" y="2097450"/>
                    <a:pt x="1763147" y="2116057"/>
                    <a:pt x="1731343" y="2134419"/>
                  </a:cubicBezTo>
                  <a:lnTo>
                    <a:pt x="1635415" y="2187161"/>
                  </a:lnTo>
                  <a:cubicBezTo>
                    <a:pt x="1691788" y="2215044"/>
                    <a:pt x="1747931" y="2239109"/>
                    <a:pt x="1803378" y="2259350"/>
                  </a:cubicBezTo>
                  <a:cubicBezTo>
                    <a:pt x="1812120" y="2201101"/>
                    <a:pt x="1819148" y="2140526"/>
                    <a:pt x="1824954" y="2078037"/>
                  </a:cubicBezTo>
                  <a:close/>
                  <a:moveTo>
                    <a:pt x="1042306" y="2077178"/>
                  </a:moveTo>
                  <a:cubicBezTo>
                    <a:pt x="1047949" y="2140175"/>
                    <a:pt x="1055328" y="2201182"/>
                    <a:pt x="1063873" y="2259905"/>
                  </a:cubicBezTo>
                  <a:cubicBezTo>
                    <a:pt x="1119365" y="2238275"/>
                    <a:pt x="1176217" y="2214355"/>
                    <a:pt x="1233887" y="2187801"/>
                  </a:cubicBezTo>
                  <a:cubicBezTo>
                    <a:pt x="1201538" y="2170955"/>
                    <a:pt x="1169452" y="2152957"/>
                    <a:pt x="1137343" y="2134419"/>
                  </a:cubicBezTo>
                  <a:close/>
                  <a:moveTo>
                    <a:pt x="559768" y="1732679"/>
                  </a:moveTo>
                  <a:cubicBezTo>
                    <a:pt x="268524" y="1984850"/>
                    <a:pt x="116369" y="2217202"/>
                    <a:pt x="187266" y="2340000"/>
                  </a:cubicBezTo>
                  <a:cubicBezTo>
                    <a:pt x="258144" y="2462764"/>
                    <a:pt x="535307" y="2447213"/>
                    <a:pt x="899736" y="2322555"/>
                  </a:cubicBezTo>
                  <a:cubicBezTo>
                    <a:pt x="878937" y="2207297"/>
                    <a:pt x="863223" y="2084405"/>
                    <a:pt x="853746" y="1955834"/>
                  </a:cubicBezTo>
                  <a:cubicBezTo>
                    <a:pt x="747454" y="1883220"/>
                    <a:pt x="648878" y="1808453"/>
                    <a:pt x="559768" y="1732679"/>
                  </a:cubicBezTo>
                  <a:close/>
                  <a:moveTo>
                    <a:pt x="2309048" y="1730507"/>
                  </a:moveTo>
                  <a:cubicBezTo>
                    <a:pt x="2220666" y="1807660"/>
                    <a:pt x="2121792" y="1882664"/>
                    <a:pt x="2015235" y="1955625"/>
                  </a:cubicBezTo>
                  <a:cubicBezTo>
                    <a:pt x="2005364" y="2084180"/>
                    <a:pt x="1989894" y="2207119"/>
                    <a:pt x="1967330" y="2322070"/>
                  </a:cubicBezTo>
                  <a:lnTo>
                    <a:pt x="2081685" y="2358048"/>
                  </a:lnTo>
                  <a:cubicBezTo>
                    <a:pt x="2116015" y="2320492"/>
                    <a:pt x="2165526" y="2297468"/>
                    <a:pt x="2220415" y="2297468"/>
                  </a:cubicBezTo>
                  <a:cubicBezTo>
                    <a:pt x="2302230" y="2297468"/>
                    <a:pt x="2372097" y="2348622"/>
                    <a:pt x="2399287" y="2420880"/>
                  </a:cubicBezTo>
                  <a:cubicBezTo>
                    <a:pt x="2542053" y="2432945"/>
                    <a:pt x="2642630" y="2407186"/>
                    <a:pt x="2681420" y="2340000"/>
                  </a:cubicBezTo>
                  <a:cubicBezTo>
                    <a:pt x="2752393" y="2217071"/>
                    <a:pt x="2599836" y="1984353"/>
                    <a:pt x="2309048" y="1730507"/>
                  </a:cubicBezTo>
                  <a:close/>
                  <a:moveTo>
                    <a:pt x="2026056" y="1510554"/>
                  </a:moveTo>
                  <a:cubicBezTo>
                    <a:pt x="2027893" y="1546708"/>
                    <a:pt x="2028343" y="1583211"/>
                    <a:pt x="2028343" y="1620000"/>
                  </a:cubicBezTo>
                  <a:lnTo>
                    <a:pt x="2024251" y="1730716"/>
                  </a:lnTo>
                  <a:lnTo>
                    <a:pt x="2173722" y="1619092"/>
                  </a:lnTo>
                  <a:cubicBezTo>
                    <a:pt x="2127526" y="1582190"/>
                    <a:pt x="2078507" y="1545517"/>
                    <a:pt x="2026056" y="1510554"/>
                  </a:cubicBezTo>
                  <a:close/>
                  <a:moveTo>
                    <a:pt x="844436" y="1509285"/>
                  </a:moveTo>
                  <a:lnTo>
                    <a:pt x="694964" y="1620908"/>
                  </a:lnTo>
                  <a:cubicBezTo>
                    <a:pt x="741160" y="1657811"/>
                    <a:pt x="790179" y="1694484"/>
                    <a:pt x="842630" y="1729447"/>
                  </a:cubicBezTo>
                  <a:cubicBezTo>
                    <a:pt x="840793" y="1693293"/>
                    <a:pt x="840343" y="1656790"/>
                    <a:pt x="840343" y="1620000"/>
                  </a:cubicBezTo>
                  <a:close/>
                  <a:moveTo>
                    <a:pt x="1434343" y="1361184"/>
                  </a:moveTo>
                  <a:cubicBezTo>
                    <a:pt x="1573534" y="1361184"/>
                    <a:pt x="1686371" y="1474021"/>
                    <a:pt x="1686371" y="1613212"/>
                  </a:cubicBezTo>
                  <a:cubicBezTo>
                    <a:pt x="1686371" y="1752403"/>
                    <a:pt x="1573534" y="1865240"/>
                    <a:pt x="1434343" y="1865240"/>
                  </a:cubicBezTo>
                  <a:cubicBezTo>
                    <a:pt x="1295152" y="1865240"/>
                    <a:pt x="1182315" y="1752403"/>
                    <a:pt x="1182315" y="1613212"/>
                  </a:cubicBezTo>
                  <a:cubicBezTo>
                    <a:pt x="1182315" y="1474021"/>
                    <a:pt x="1295152" y="1361184"/>
                    <a:pt x="1434343" y="1361184"/>
                  </a:cubicBezTo>
                  <a:close/>
                  <a:moveTo>
                    <a:pt x="1433770" y="1149513"/>
                  </a:moveTo>
                  <a:cubicBezTo>
                    <a:pt x="1365445" y="1183896"/>
                    <a:pt x="1296585" y="1221489"/>
                    <a:pt x="1227343" y="1261466"/>
                  </a:cubicBezTo>
                  <a:lnTo>
                    <a:pt x="1027157" y="1384911"/>
                  </a:lnTo>
                  <a:cubicBezTo>
                    <a:pt x="1022222" y="1461370"/>
                    <a:pt x="1020343" y="1539922"/>
                    <a:pt x="1020343" y="1620000"/>
                  </a:cubicBezTo>
                  <a:lnTo>
                    <a:pt x="1028287" y="1855786"/>
                  </a:lnTo>
                  <a:cubicBezTo>
                    <a:pt x="1091680" y="1898065"/>
                    <a:pt x="1158394" y="1938727"/>
                    <a:pt x="1227343" y="1978535"/>
                  </a:cubicBezTo>
                  <a:lnTo>
                    <a:pt x="1434916" y="2090488"/>
                  </a:lnTo>
                  <a:cubicBezTo>
                    <a:pt x="1503241" y="2056105"/>
                    <a:pt x="1572101" y="2018511"/>
                    <a:pt x="1641343" y="1978535"/>
                  </a:cubicBezTo>
                  <a:lnTo>
                    <a:pt x="1841530" y="1855090"/>
                  </a:lnTo>
                  <a:cubicBezTo>
                    <a:pt x="1846464" y="1778631"/>
                    <a:pt x="1848343" y="1700079"/>
                    <a:pt x="1848343" y="1620000"/>
                  </a:cubicBezTo>
                  <a:lnTo>
                    <a:pt x="1840399" y="1384214"/>
                  </a:lnTo>
                  <a:cubicBezTo>
                    <a:pt x="1777006" y="1341936"/>
                    <a:pt x="1710293" y="1301274"/>
                    <a:pt x="1641343" y="1261466"/>
                  </a:cubicBezTo>
                  <a:close/>
                  <a:moveTo>
                    <a:pt x="1065308" y="980650"/>
                  </a:moveTo>
                  <a:cubicBezTo>
                    <a:pt x="1056566" y="1038899"/>
                    <a:pt x="1049538" y="1099475"/>
                    <a:pt x="1043732" y="1161964"/>
                  </a:cubicBezTo>
                  <a:cubicBezTo>
                    <a:pt x="1074206" y="1142551"/>
                    <a:pt x="1105539" y="1123943"/>
                    <a:pt x="1137343" y="1105581"/>
                  </a:cubicBezTo>
                  <a:lnTo>
                    <a:pt x="1233271" y="1052839"/>
                  </a:lnTo>
                  <a:cubicBezTo>
                    <a:pt x="1176898" y="1024957"/>
                    <a:pt x="1120756" y="1000892"/>
                    <a:pt x="1065308" y="980650"/>
                  </a:cubicBezTo>
                  <a:close/>
                  <a:moveTo>
                    <a:pt x="1804814" y="980095"/>
                  </a:moveTo>
                  <a:cubicBezTo>
                    <a:pt x="1749321" y="1001726"/>
                    <a:pt x="1692469" y="1025646"/>
                    <a:pt x="1634800" y="1052200"/>
                  </a:cubicBezTo>
                  <a:cubicBezTo>
                    <a:pt x="1667149" y="1069046"/>
                    <a:pt x="1699234" y="1087043"/>
                    <a:pt x="1731343" y="1105581"/>
                  </a:cubicBezTo>
                  <a:lnTo>
                    <a:pt x="1826380" y="1162822"/>
                  </a:lnTo>
                  <a:cubicBezTo>
                    <a:pt x="1820738" y="1099825"/>
                    <a:pt x="1813359" y="1038819"/>
                    <a:pt x="1804814" y="980095"/>
                  </a:cubicBezTo>
                  <a:close/>
                  <a:moveTo>
                    <a:pt x="2432236" y="816002"/>
                  </a:moveTo>
                  <a:cubicBezTo>
                    <a:pt x="2308930" y="820546"/>
                    <a:pt x="2149627" y="855445"/>
                    <a:pt x="1968950" y="917446"/>
                  </a:cubicBezTo>
                  <a:cubicBezTo>
                    <a:pt x="1989749" y="1032703"/>
                    <a:pt x="2005463" y="1155596"/>
                    <a:pt x="2014941" y="1284167"/>
                  </a:cubicBezTo>
                  <a:cubicBezTo>
                    <a:pt x="2121232" y="1356780"/>
                    <a:pt x="2219808" y="1431548"/>
                    <a:pt x="2308918" y="1507322"/>
                  </a:cubicBezTo>
                  <a:cubicBezTo>
                    <a:pt x="2600162" y="1255150"/>
                    <a:pt x="2752317" y="1022798"/>
                    <a:pt x="2681420" y="900000"/>
                  </a:cubicBezTo>
                  <a:cubicBezTo>
                    <a:pt x="2645694" y="838121"/>
                    <a:pt x="2557557" y="811383"/>
                    <a:pt x="2432236" y="816002"/>
                  </a:cubicBezTo>
                  <a:close/>
                  <a:moveTo>
                    <a:pt x="436450" y="816001"/>
                  </a:moveTo>
                  <a:cubicBezTo>
                    <a:pt x="311129" y="811383"/>
                    <a:pt x="222992" y="838121"/>
                    <a:pt x="187266" y="900000"/>
                  </a:cubicBezTo>
                  <a:cubicBezTo>
                    <a:pt x="158404" y="949991"/>
                    <a:pt x="166508" y="1018139"/>
                    <a:pt x="206887" y="1097970"/>
                  </a:cubicBezTo>
                  <a:cubicBezTo>
                    <a:pt x="213842" y="1096217"/>
                    <a:pt x="221021" y="1095812"/>
                    <a:pt x="228294" y="1095812"/>
                  </a:cubicBezTo>
                  <a:cubicBezTo>
                    <a:pt x="334372" y="1095812"/>
                    <a:pt x="420366" y="1181806"/>
                    <a:pt x="420366" y="1287884"/>
                  </a:cubicBezTo>
                  <a:cubicBezTo>
                    <a:pt x="420366" y="1314219"/>
                    <a:pt x="415066" y="1339317"/>
                    <a:pt x="405427" y="1362148"/>
                  </a:cubicBezTo>
                  <a:cubicBezTo>
                    <a:pt x="450585" y="1410442"/>
                    <a:pt x="502437" y="1459559"/>
                    <a:pt x="559639" y="1509493"/>
                  </a:cubicBezTo>
                  <a:cubicBezTo>
                    <a:pt x="648020" y="1432341"/>
                    <a:pt x="746894" y="1357336"/>
                    <a:pt x="853451" y="1284376"/>
                  </a:cubicBezTo>
                  <a:cubicBezTo>
                    <a:pt x="863322" y="1155820"/>
                    <a:pt x="878792" y="1032881"/>
                    <a:pt x="901357" y="917930"/>
                  </a:cubicBezTo>
                  <a:cubicBezTo>
                    <a:pt x="719999" y="855651"/>
                    <a:pt x="560119" y="820559"/>
                    <a:pt x="436450" y="816001"/>
                  </a:cubicBezTo>
                  <a:close/>
                  <a:moveTo>
                    <a:pt x="1434343" y="180000"/>
                  </a:moveTo>
                  <a:cubicBezTo>
                    <a:pt x="1292548" y="180000"/>
                    <a:pt x="1167402" y="427948"/>
                    <a:pt x="1094661" y="806265"/>
                  </a:cubicBezTo>
                  <a:cubicBezTo>
                    <a:pt x="1204832" y="845548"/>
                    <a:pt x="1318864" y="893532"/>
                    <a:pt x="1434887" y="949272"/>
                  </a:cubicBezTo>
                  <a:cubicBezTo>
                    <a:pt x="1551037" y="893162"/>
                    <a:pt x="1665385" y="845301"/>
                    <a:pt x="1775658" y="805671"/>
                  </a:cubicBezTo>
                  <a:cubicBezTo>
                    <a:pt x="1751860" y="684885"/>
                    <a:pt x="1722886" y="577390"/>
                    <a:pt x="1688823" y="487405"/>
                  </a:cubicBezTo>
                  <a:cubicBezTo>
                    <a:pt x="1688009" y="487647"/>
                    <a:pt x="1687191" y="487652"/>
                    <a:pt x="1686371" y="487652"/>
                  </a:cubicBezTo>
                  <a:cubicBezTo>
                    <a:pt x="1580293" y="487652"/>
                    <a:pt x="1494299" y="401658"/>
                    <a:pt x="1494299" y="295580"/>
                  </a:cubicBezTo>
                  <a:cubicBezTo>
                    <a:pt x="1494299" y="264819"/>
                    <a:pt x="1501530" y="235747"/>
                    <a:pt x="1516122" y="210837"/>
                  </a:cubicBezTo>
                  <a:cubicBezTo>
                    <a:pt x="1490583" y="189985"/>
                    <a:pt x="1462798" y="180000"/>
                    <a:pt x="1434343" y="180000"/>
                  </a:cubicBezTo>
                  <a:close/>
                  <a:moveTo>
                    <a:pt x="1434343" y="0"/>
                  </a:moveTo>
                  <a:cubicBezTo>
                    <a:pt x="1509303" y="0"/>
                    <a:pt x="1581019" y="37868"/>
                    <a:pt x="1646062" y="107907"/>
                  </a:cubicBezTo>
                  <a:cubicBezTo>
                    <a:pt x="1659037" y="104972"/>
                    <a:pt x="1672533" y="103508"/>
                    <a:pt x="1686371" y="103508"/>
                  </a:cubicBezTo>
                  <a:cubicBezTo>
                    <a:pt x="1792449" y="103508"/>
                    <a:pt x="1878443" y="189502"/>
                    <a:pt x="1878443" y="295580"/>
                  </a:cubicBezTo>
                  <a:cubicBezTo>
                    <a:pt x="1878443" y="342831"/>
                    <a:pt x="1861381" y="386097"/>
                    <a:pt x="1831228" y="417985"/>
                  </a:cubicBezTo>
                  <a:cubicBezTo>
                    <a:pt x="1871860" y="515668"/>
                    <a:pt x="1906636" y="628220"/>
                    <a:pt x="1935357" y="752219"/>
                  </a:cubicBezTo>
                  <a:cubicBezTo>
                    <a:pt x="2379384" y="616814"/>
                    <a:pt x="2731816" y="627289"/>
                    <a:pt x="2837304" y="810000"/>
                  </a:cubicBezTo>
                  <a:cubicBezTo>
                    <a:pt x="2942793" y="992711"/>
                    <a:pt x="2775650" y="1303161"/>
                    <a:pt x="2436521" y="1620139"/>
                  </a:cubicBezTo>
                  <a:cubicBezTo>
                    <a:pt x="2775698" y="1936928"/>
                    <a:pt x="2942777" y="2247316"/>
                    <a:pt x="2837304" y="2430000"/>
                  </a:cubicBezTo>
                  <a:cubicBezTo>
                    <a:pt x="2771439" y="2544083"/>
                    <a:pt x="2609300" y="2591017"/>
                    <a:pt x="2388706" y="2577188"/>
                  </a:cubicBezTo>
                  <a:cubicBezTo>
                    <a:pt x="2358753" y="2639691"/>
                    <a:pt x="2294480" y="2681612"/>
                    <a:pt x="2220415" y="2681612"/>
                  </a:cubicBezTo>
                  <a:cubicBezTo>
                    <a:pt x="2122541" y="2681612"/>
                    <a:pt x="2041764" y="2608405"/>
                    <a:pt x="2030773" y="2513644"/>
                  </a:cubicBezTo>
                  <a:cubicBezTo>
                    <a:pt x="1999304" y="2506661"/>
                    <a:pt x="1967635" y="2497623"/>
                    <a:pt x="1935485" y="2487821"/>
                  </a:cubicBezTo>
                  <a:cubicBezTo>
                    <a:pt x="1830610" y="2940018"/>
                    <a:pt x="1645322" y="3240000"/>
                    <a:pt x="1434343" y="3240000"/>
                  </a:cubicBezTo>
                  <a:cubicBezTo>
                    <a:pt x="1223366" y="3240000"/>
                    <a:pt x="1038079" y="2940023"/>
                    <a:pt x="933330" y="2487781"/>
                  </a:cubicBezTo>
                  <a:cubicBezTo>
                    <a:pt x="489302" y="2623186"/>
                    <a:pt x="136870" y="2612712"/>
                    <a:pt x="31382" y="2430000"/>
                  </a:cubicBezTo>
                  <a:cubicBezTo>
                    <a:pt x="-74106" y="2247290"/>
                    <a:pt x="93037" y="1936840"/>
                    <a:pt x="432165" y="1619862"/>
                  </a:cubicBezTo>
                  <a:cubicBezTo>
                    <a:pt x="378689" y="1569916"/>
                    <a:pt x="329491" y="1520128"/>
                    <a:pt x="285801" y="1470219"/>
                  </a:cubicBezTo>
                  <a:cubicBezTo>
                    <a:pt x="267844" y="1476857"/>
                    <a:pt x="248431" y="1479956"/>
                    <a:pt x="228294" y="1479956"/>
                  </a:cubicBezTo>
                  <a:cubicBezTo>
                    <a:pt x="122216" y="1479956"/>
                    <a:pt x="36222" y="1393962"/>
                    <a:pt x="36222" y="1287884"/>
                  </a:cubicBezTo>
                  <a:cubicBezTo>
                    <a:pt x="36222" y="1246866"/>
                    <a:pt x="49080" y="1208850"/>
                    <a:pt x="73868" y="1179672"/>
                  </a:cubicBezTo>
                  <a:cubicBezTo>
                    <a:pt x="-4733" y="1033688"/>
                    <a:pt x="-23287" y="904690"/>
                    <a:pt x="31382" y="810000"/>
                  </a:cubicBezTo>
                  <a:cubicBezTo>
                    <a:pt x="136860" y="627306"/>
                    <a:pt x="489234" y="616816"/>
                    <a:pt x="933201" y="752179"/>
                  </a:cubicBezTo>
                  <a:cubicBezTo>
                    <a:pt x="1038076" y="299982"/>
                    <a:pt x="1223365" y="0"/>
                    <a:pt x="143434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27" name="Heart 17">
              <a:extLst>
                <a:ext uri="{FF2B5EF4-FFF2-40B4-BE49-F238E27FC236}">
                  <a16:creationId xmlns="" xmlns:a16="http://schemas.microsoft.com/office/drawing/2014/main" id="{2EE49FC1-0219-4B4C-9FB8-AD7DD1EE884C}"/>
                </a:ext>
              </a:extLst>
            </p:cNvPr>
            <p:cNvSpPr/>
            <p:nvPr/>
          </p:nvSpPr>
          <p:spPr>
            <a:xfrm>
              <a:off x="7080464" y="1663425"/>
              <a:ext cx="324888" cy="318540"/>
            </a:xfrm>
            <a:custGeom>
              <a:avLst/>
              <a:gdLst/>
              <a:ahLst/>
              <a:cxnLst/>
              <a:rect l="l" t="t" r="r" b="b"/>
              <a:pathLst>
                <a:path w="3263621" h="3199863">
                  <a:moveTo>
                    <a:pt x="1896188" y="786599"/>
                  </a:moveTo>
                  <a:cubicBezTo>
                    <a:pt x="1878938" y="786251"/>
                    <a:pt x="1861335" y="789280"/>
                    <a:pt x="1844305" y="796082"/>
                  </a:cubicBezTo>
                  <a:cubicBezTo>
                    <a:pt x="1792333" y="816839"/>
                    <a:pt x="1760707" y="866742"/>
                    <a:pt x="1761231" y="919486"/>
                  </a:cubicBezTo>
                  <a:lnTo>
                    <a:pt x="1573886" y="1618665"/>
                  </a:lnTo>
                  <a:lnTo>
                    <a:pt x="1438574" y="1113672"/>
                  </a:lnTo>
                  <a:cubicBezTo>
                    <a:pt x="1424335" y="1060531"/>
                    <a:pt x="1379808" y="1023594"/>
                    <a:pt x="1328543" y="1016456"/>
                  </a:cubicBezTo>
                  <a:cubicBezTo>
                    <a:pt x="1320071" y="1015276"/>
                    <a:pt x="1311415" y="1014911"/>
                    <a:pt x="1302836" y="1018067"/>
                  </a:cubicBezTo>
                  <a:lnTo>
                    <a:pt x="1300556" y="1017667"/>
                  </a:lnTo>
                  <a:cubicBezTo>
                    <a:pt x="1298914" y="1017711"/>
                    <a:pt x="1297275" y="1017786"/>
                    <a:pt x="1295680" y="1018515"/>
                  </a:cubicBezTo>
                  <a:lnTo>
                    <a:pt x="1275904" y="1019755"/>
                  </a:lnTo>
                  <a:cubicBezTo>
                    <a:pt x="1273459" y="1020410"/>
                    <a:pt x="1271049" y="1021129"/>
                    <a:pt x="1269080" y="1023145"/>
                  </a:cubicBezTo>
                  <a:cubicBezTo>
                    <a:pt x="1229892" y="1033156"/>
                    <a:pt x="1196286" y="1061513"/>
                    <a:pt x="1180414" y="1102068"/>
                  </a:cubicBezTo>
                  <a:lnTo>
                    <a:pt x="902406" y="1812437"/>
                  </a:lnTo>
                  <a:lnTo>
                    <a:pt x="612897" y="1812437"/>
                  </a:lnTo>
                  <a:cubicBezTo>
                    <a:pt x="539543" y="1812437"/>
                    <a:pt x="480078" y="1871902"/>
                    <a:pt x="480078" y="1945256"/>
                  </a:cubicBezTo>
                  <a:cubicBezTo>
                    <a:pt x="480078" y="2018610"/>
                    <a:pt x="539543" y="2078075"/>
                    <a:pt x="612897" y="2078075"/>
                  </a:cubicBezTo>
                  <a:lnTo>
                    <a:pt x="966673" y="2078075"/>
                  </a:lnTo>
                  <a:cubicBezTo>
                    <a:pt x="1008666" y="2088839"/>
                    <a:pt x="1051924" y="2075535"/>
                    <a:pt x="1081835" y="2045978"/>
                  </a:cubicBezTo>
                  <a:cubicBezTo>
                    <a:pt x="1105846" y="2028294"/>
                    <a:pt x="1122213" y="2001701"/>
                    <a:pt x="1125659" y="1970866"/>
                  </a:cubicBezTo>
                  <a:lnTo>
                    <a:pt x="1284498" y="1565001"/>
                  </a:lnTo>
                  <a:lnTo>
                    <a:pt x="1443089" y="2156868"/>
                  </a:lnTo>
                  <a:cubicBezTo>
                    <a:pt x="1455914" y="2204733"/>
                    <a:pt x="1493311" y="2239452"/>
                    <a:pt x="1538593" y="2249086"/>
                  </a:cubicBezTo>
                  <a:lnTo>
                    <a:pt x="1542015" y="2250785"/>
                  </a:lnTo>
                  <a:cubicBezTo>
                    <a:pt x="1542604" y="2250943"/>
                    <a:pt x="1543193" y="2251097"/>
                    <a:pt x="1543870" y="2250902"/>
                  </a:cubicBezTo>
                  <a:cubicBezTo>
                    <a:pt x="1553422" y="2254514"/>
                    <a:pt x="1563610" y="2255524"/>
                    <a:pt x="1573886" y="2252783"/>
                  </a:cubicBezTo>
                  <a:cubicBezTo>
                    <a:pt x="1584162" y="2255524"/>
                    <a:pt x="1594351" y="2254515"/>
                    <a:pt x="1603903" y="2250901"/>
                  </a:cubicBezTo>
                  <a:lnTo>
                    <a:pt x="1605758" y="2250785"/>
                  </a:lnTo>
                  <a:cubicBezTo>
                    <a:pt x="1606974" y="2250459"/>
                    <a:pt x="1608181" y="2250118"/>
                    <a:pt x="1609178" y="2249086"/>
                  </a:cubicBezTo>
                  <a:cubicBezTo>
                    <a:pt x="1654461" y="2239453"/>
                    <a:pt x="1691859" y="2204734"/>
                    <a:pt x="1704684" y="2156868"/>
                  </a:cubicBezTo>
                  <a:lnTo>
                    <a:pt x="1921541" y="1347547"/>
                  </a:lnTo>
                  <a:lnTo>
                    <a:pt x="2181705" y="1998928"/>
                  </a:lnTo>
                  <a:cubicBezTo>
                    <a:pt x="2205326" y="2058070"/>
                    <a:pt x="2266689" y="2090865"/>
                    <a:pt x="2326593" y="2078075"/>
                  </a:cubicBezTo>
                  <a:lnTo>
                    <a:pt x="2671200" y="2078075"/>
                  </a:lnTo>
                  <a:cubicBezTo>
                    <a:pt x="2744554" y="2078075"/>
                    <a:pt x="2804019" y="2018610"/>
                    <a:pt x="2804019" y="1945256"/>
                  </a:cubicBezTo>
                  <a:cubicBezTo>
                    <a:pt x="2804019" y="1871902"/>
                    <a:pt x="2744554" y="1812437"/>
                    <a:pt x="2671200" y="1812437"/>
                  </a:cubicBezTo>
                  <a:lnTo>
                    <a:pt x="2393261" y="1812437"/>
                  </a:lnTo>
                  <a:lnTo>
                    <a:pt x="2016914" y="870162"/>
                  </a:lnTo>
                  <a:cubicBezTo>
                    <a:pt x="1996508" y="819071"/>
                    <a:pt x="1947937" y="787642"/>
                    <a:pt x="1896188" y="786599"/>
                  </a:cubicBezTo>
                  <a:close/>
                  <a:moveTo>
                    <a:pt x="773454" y="106"/>
                  </a:moveTo>
                  <a:cubicBezTo>
                    <a:pt x="1097282" y="5742"/>
                    <a:pt x="1441967" y="238301"/>
                    <a:pt x="1631811" y="769863"/>
                  </a:cubicBezTo>
                  <a:cubicBezTo>
                    <a:pt x="2306811" y="-1120137"/>
                    <a:pt x="4939311" y="769863"/>
                    <a:pt x="1631811" y="3199863"/>
                  </a:cubicBezTo>
                  <a:cubicBezTo>
                    <a:pt x="-745455" y="1453301"/>
                    <a:pt x="-54107" y="-14297"/>
                    <a:pt x="773454" y="1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28" name="Rounded Rectangle 25">
              <a:extLst>
                <a:ext uri="{FF2B5EF4-FFF2-40B4-BE49-F238E27FC236}">
                  <a16:creationId xmlns="" xmlns:a16="http://schemas.microsoft.com/office/drawing/2014/main" id="{4345DF51-F8C5-4678-9C98-512CF8A517CB}"/>
                </a:ext>
              </a:extLst>
            </p:cNvPr>
            <p:cNvSpPr/>
            <p:nvPr/>
          </p:nvSpPr>
          <p:spPr>
            <a:xfrm>
              <a:off x="5940450" y="1659330"/>
              <a:ext cx="322534" cy="271830"/>
            </a:xfrm>
            <a:custGeom>
              <a:avLst/>
              <a:gdLst/>
              <a:ahLst/>
              <a:cxnLst/>
              <a:rect l="l" t="t" r="r" b="b"/>
              <a:pathLst>
                <a:path w="3240000" h="2730652">
                  <a:moveTo>
                    <a:pt x="1452811" y="1541940"/>
                  </a:moveTo>
                  <a:lnTo>
                    <a:pt x="1452811" y="1831951"/>
                  </a:lnTo>
                  <a:lnTo>
                    <a:pt x="1162800" y="1831951"/>
                  </a:lnTo>
                  <a:lnTo>
                    <a:pt x="1162800" y="2166329"/>
                  </a:lnTo>
                  <a:lnTo>
                    <a:pt x="1452811" y="2166329"/>
                  </a:lnTo>
                  <a:lnTo>
                    <a:pt x="1452811" y="2456340"/>
                  </a:lnTo>
                  <a:lnTo>
                    <a:pt x="1787189" y="2456340"/>
                  </a:lnTo>
                  <a:lnTo>
                    <a:pt x="1787189" y="2166329"/>
                  </a:lnTo>
                  <a:lnTo>
                    <a:pt x="2077200" y="2166329"/>
                  </a:lnTo>
                  <a:lnTo>
                    <a:pt x="2077200" y="1831951"/>
                  </a:lnTo>
                  <a:lnTo>
                    <a:pt x="1787189" y="1831951"/>
                  </a:lnTo>
                  <a:lnTo>
                    <a:pt x="1787189" y="1541940"/>
                  </a:lnTo>
                  <a:close/>
                  <a:moveTo>
                    <a:pt x="0" y="1278453"/>
                  </a:moveTo>
                  <a:lnTo>
                    <a:pt x="3240000" y="1278453"/>
                  </a:lnTo>
                  <a:lnTo>
                    <a:pt x="3240000" y="2376509"/>
                  </a:lnTo>
                  <a:cubicBezTo>
                    <a:pt x="3240000" y="2572097"/>
                    <a:pt x="3081445" y="2730652"/>
                    <a:pt x="2885857" y="2730652"/>
                  </a:cubicBezTo>
                  <a:lnTo>
                    <a:pt x="354143" y="2730652"/>
                  </a:lnTo>
                  <a:cubicBezTo>
                    <a:pt x="158555" y="2730652"/>
                    <a:pt x="0" y="2572097"/>
                    <a:pt x="0" y="2376509"/>
                  </a:cubicBezTo>
                  <a:close/>
                  <a:moveTo>
                    <a:pt x="1001150" y="200505"/>
                  </a:moveTo>
                  <a:cubicBezTo>
                    <a:pt x="933045" y="200505"/>
                    <a:pt x="877834" y="255715"/>
                    <a:pt x="877834" y="323821"/>
                  </a:cubicBezTo>
                  <a:lnTo>
                    <a:pt x="877834" y="605836"/>
                  </a:lnTo>
                  <a:lnTo>
                    <a:pt x="2362163" y="605836"/>
                  </a:lnTo>
                  <a:lnTo>
                    <a:pt x="2362163" y="323821"/>
                  </a:lnTo>
                  <a:cubicBezTo>
                    <a:pt x="2362163" y="255715"/>
                    <a:pt x="2306952" y="200505"/>
                    <a:pt x="2238846" y="200505"/>
                  </a:cubicBezTo>
                  <a:close/>
                  <a:moveTo>
                    <a:pt x="843301" y="0"/>
                  </a:moveTo>
                  <a:lnTo>
                    <a:pt x="2396696" y="0"/>
                  </a:lnTo>
                  <a:cubicBezTo>
                    <a:pt x="2488075" y="0"/>
                    <a:pt x="2562152" y="74077"/>
                    <a:pt x="2562152" y="165456"/>
                  </a:cubicBezTo>
                  <a:lnTo>
                    <a:pt x="2562152" y="605836"/>
                  </a:lnTo>
                  <a:lnTo>
                    <a:pt x="2885857" y="605836"/>
                  </a:lnTo>
                  <a:cubicBezTo>
                    <a:pt x="3081445" y="605836"/>
                    <a:pt x="3240000" y="764391"/>
                    <a:pt x="3240000" y="959979"/>
                  </a:cubicBezTo>
                  <a:lnTo>
                    <a:pt x="3240000" y="1134437"/>
                  </a:lnTo>
                  <a:lnTo>
                    <a:pt x="0" y="1134437"/>
                  </a:lnTo>
                  <a:lnTo>
                    <a:pt x="0" y="959979"/>
                  </a:lnTo>
                  <a:cubicBezTo>
                    <a:pt x="0" y="764391"/>
                    <a:pt x="158555" y="605836"/>
                    <a:pt x="354143" y="605836"/>
                  </a:cubicBezTo>
                  <a:lnTo>
                    <a:pt x="677845" y="605836"/>
                  </a:lnTo>
                  <a:lnTo>
                    <a:pt x="677845" y="165456"/>
                  </a:lnTo>
                  <a:cubicBezTo>
                    <a:pt x="677845" y="74077"/>
                    <a:pt x="751923" y="0"/>
                    <a:pt x="84330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29" name="Chord 32">
              <a:extLst>
                <a:ext uri="{FF2B5EF4-FFF2-40B4-BE49-F238E27FC236}">
                  <a16:creationId xmlns="" xmlns:a16="http://schemas.microsoft.com/office/drawing/2014/main" id="{2DAF35A8-C677-474E-AD0B-9ACBA6746D57}"/>
                </a:ext>
              </a:extLst>
            </p:cNvPr>
            <p:cNvSpPr/>
            <p:nvPr/>
          </p:nvSpPr>
          <p:spPr>
            <a:xfrm>
              <a:off x="6509664" y="2627883"/>
              <a:ext cx="322534" cy="319706"/>
            </a:xfrm>
            <a:custGeom>
              <a:avLst/>
              <a:gdLst/>
              <a:ahLst/>
              <a:cxnLst/>
              <a:rect l="l" t="t" r="r" b="b"/>
              <a:pathLst>
                <a:path w="3240000" h="3211580">
                  <a:moveTo>
                    <a:pt x="991906" y="2959580"/>
                  </a:moveTo>
                  <a:lnTo>
                    <a:pt x="2193254" y="2959580"/>
                  </a:lnTo>
                  <a:cubicBezTo>
                    <a:pt x="2215674" y="2959580"/>
                    <a:pt x="2233849" y="2977755"/>
                    <a:pt x="2233849" y="3000175"/>
                  </a:cubicBezTo>
                  <a:lnTo>
                    <a:pt x="2233849" y="3170985"/>
                  </a:lnTo>
                  <a:cubicBezTo>
                    <a:pt x="2233849" y="3193405"/>
                    <a:pt x="2215674" y="3211580"/>
                    <a:pt x="2193254" y="3211580"/>
                  </a:cubicBezTo>
                  <a:lnTo>
                    <a:pt x="991906" y="3211580"/>
                  </a:lnTo>
                  <a:cubicBezTo>
                    <a:pt x="969486" y="3211580"/>
                    <a:pt x="951311" y="3193405"/>
                    <a:pt x="951311" y="3170985"/>
                  </a:cubicBezTo>
                  <a:lnTo>
                    <a:pt x="951311" y="3000175"/>
                  </a:lnTo>
                  <a:cubicBezTo>
                    <a:pt x="951311" y="2977755"/>
                    <a:pt x="969486" y="2959580"/>
                    <a:pt x="991906" y="2959580"/>
                  </a:cubicBezTo>
                  <a:close/>
                  <a:moveTo>
                    <a:pt x="1439043" y="1763796"/>
                  </a:moveTo>
                  <a:lnTo>
                    <a:pt x="1439043" y="2067459"/>
                  </a:lnTo>
                  <a:lnTo>
                    <a:pt x="1135380" y="2067459"/>
                  </a:lnTo>
                  <a:lnTo>
                    <a:pt x="1135380" y="2374533"/>
                  </a:lnTo>
                  <a:lnTo>
                    <a:pt x="1439043" y="2374533"/>
                  </a:lnTo>
                  <a:lnTo>
                    <a:pt x="1439043" y="2678196"/>
                  </a:lnTo>
                  <a:lnTo>
                    <a:pt x="1746117" y="2678196"/>
                  </a:lnTo>
                  <a:lnTo>
                    <a:pt x="1746117" y="2374533"/>
                  </a:lnTo>
                  <a:lnTo>
                    <a:pt x="2049780" y="2374533"/>
                  </a:lnTo>
                  <a:lnTo>
                    <a:pt x="2049780" y="2067459"/>
                  </a:lnTo>
                  <a:lnTo>
                    <a:pt x="1746117" y="2067459"/>
                  </a:lnTo>
                  <a:lnTo>
                    <a:pt x="1746117" y="1763796"/>
                  </a:lnTo>
                  <a:close/>
                  <a:moveTo>
                    <a:pt x="128358" y="1541040"/>
                  </a:moveTo>
                  <a:lnTo>
                    <a:pt x="3056915" y="1550917"/>
                  </a:lnTo>
                  <a:cubicBezTo>
                    <a:pt x="3061111" y="2078028"/>
                    <a:pt x="2781683" y="2566719"/>
                    <a:pt x="2325284" y="2830467"/>
                  </a:cubicBezTo>
                  <a:lnTo>
                    <a:pt x="2182018" y="2900953"/>
                  </a:lnTo>
                  <a:lnTo>
                    <a:pt x="1002135" y="2900953"/>
                  </a:lnTo>
                  <a:cubicBezTo>
                    <a:pt x="950374" y="2879821"/>
                    <a:pt x="900231" y="2854191"/>
                    <a:pt x="851341" y="2825496"/>
                  </a:cubicBezTo>
                  <a:cubicBezTo>
                    <a:pt x="396732" y="2558675"/>
                    <a:pt x="120607" y="2068110"/>
                    <a:pt x="128358" y="1541040"/>
                  </a:cubicBezTo>
                  <a:close/>
                  <a:moveTo>
                    <a:pt x="61067" y="1230414"/>
                  </a:moveTo>
                  <a:lnTo>
                    <a:pt x="3178933" y="1230414"/>
                  </a:lnTo>
                  <a:cubicBezTo>
                    <a:pt x="3212659" y="1230414"/>
                    <a:pt x="3240000" y="1257755"/>
                    <a:pt x="3240000" y="1291481"/>
                  </a:cubicBezTo>
                  <a:lnTo>
                    <a:pt x="3240000" y="1421347"/>
                  </a:lnTo>
                  <a:cubicBezTo>
                    <a:pt x="3240000" y="1455073"/>
                    <a:pt x="3212659" y="1482414"/>
                    <a:pt x="3178933" y="1482414"/>
                  </a:cubicBezTo>
                  <a:lnTo>
                    <a:pt x="61067" y="1482414"/>
                  </a:lnTo>
                  <a:cubicBezTo>
                    <a:pt x="27341" y="1482414"/>
                    <a:pt x="0" y="1455073"/>
                    <a:pt x="0" y="1421347"/>
                  </a:cubicBezTo>
                  <a:lnTo>
                    <a:pt x="0" y="1291481"/>
                  </a:lnTo>
                  <a:cubicBezTo>
                    <a:pt x="0" y="1257755"/>
                    <a:pt x="27341" y="1230414"/>
                    <a:pt x="61067" y="1230414"/>
                  </a:cubicBezTo>
                  <a:close/>
                  <a:moveTo>
                    <a:pt x="2481726" y="315922"/>
                  </a:moveTo>
                  <a:lnTo>
                    <a:pt x="2862412" y="696608"/>
                  </a:lnTo>
                  <a:lnTo>
                    <a:pt x="2420437" y="1138584"/>
                  </a:lnTo>
                  <a:lnTo>
                    <a:pt x="1659064" y="1138584"/>
                  </a:lnTo>
                  <a:close/>
                  <a:moveTo>
                    <a:pt x="2730827" y="0"/>
                  </a:moveTo>
                  <a:cubicBezTo>
                    <a:pt x="2765703" y="0"/>
                    <a:pt x="2800581" y="13305"/>
                    <a:pt x="2827191" y="39915"/>
                  </a:cubicBezTo>
                  <a:lnTo>
                    <a:pt x="3143636" y="356360"/>
                  </a:lnTo>
                  <a:cubicBezTo>
                    <a:pt x="3196857" y="409581"/>
                    <a:pt x="3196857" y="495868"/>
                    <a:pt x="3143636" y="549088"/>
                  </a:cubicBezTo>
                  <a:lnTo>
                    <a:pt x="3082882" y="609843"/>
                  </a:lnTo>
                  <a:cubicBezTo>
                    <a:pt x="3029661" y="663063"/>
                    <a:pt x="2943375" y="663064"/>
                    <a:pt x="2890155" y="609843"/>
                  </a:cubicBezTo>
                  <a:lnTo>
                    <a:pt x="2573708" y="293397"/>
                  </a:lnTo>
                  <a:cubicBezTo>
                    <a:pt x="2520488" y="240176"/>
                    <a:pt x="2520488" y="153889"/>
                    <a:pt x="2573708" y="100669"/>
                  </a:cubicBezTo>
                  <a:lnTo>
                    <a:pt x="2634463" y="39914"/>
                  </a:lnTo>
                  <a:cubicBezTo>
                    <a:pt x="2661073" y="13305"/>
                    <a:pt x="2695950" y="0"/>
                    <a:pt x="27308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30" name="Rounded Rectangle 40">
              <a:extLst>
                <a:ext uri="{FF2B5EF4-FFF2-40B4-BE49-F238E27FC236}">
                  <a16:creationId xmlns="" xmlns:a16="http://schemas.microsoft.com/office/drawing/2014/main" id="{D58E3EE1-2360-4C17-B1F0-32E858CB619A}"/>
                </a:ext>
              </a:extLst>
            </p:cNvPr>
            <p:cNvSpPr/>
            <p:nvPr/>
          </p:nvSpPr>
          <p:spPr>
            <a:xfrm rot="2942052">
              <a:off x="6522986" y="1320229"/>
              <a:ext cx="299808" cy="318950"/>
            </a:xfrm>
            <a:custGeom>
              <a:avLst/>
              <a:gdLst/>
              <a:ahLst/>
              <a:cxnLst/>
              <a:rect l="l" t="t" r="r" b="b"/>
              <a:pathLst>
                <a:path w="3011706" h="3204001">
                  <a:moveTo>
                    <a:pt x="2432249" y="1011942"/>
                  </a:moveTo>
                  <a:cubicBezTo>
                    <a:pt x="2423608" y="1019482"/>
                    <a:pt x="2416303" y="1028841"/>
                    <a:pt x="2410966" y="1039800"/>
                  </a:cubicBezTo>
                  <a:lnTo>
                    <a:pt x="1969837" y="1945620"/>
                  </a:lnTo>
                  <a:cubicBezTo>
                    <a:pt x="1948488" y="1989457"/>
                    <a:pt x="1966719" y="2042300"/>
                    <a:pt x="2010556" y="2063648"/>
                  </a:cubicBezTo>
                  <a:cubicBezTo>
                    <a:pt x="2054392" y="2084996"/>
                    <a:pt x="2107235" y="2066766"/>
                    <a:pt x="2128583" y="2022929"/>
                  </a:cubicBezTo>
                  <a:lnTo>
                    <a:pt x="2569712" y="1117109"/>
                  </a:lnTo>
                  <a:cubicBezTo>
                    <a:pt x="2591061" y="1073271"/>
                    <a:pt x="2572830" y="1020430"/>
                    <a:pt x="2528993" y="999081"/>
                  </a:cubicBezTo>
                  <a:cubicBezTo>
                    <a:pt x="2496115" y="983070"/>
                    <a:pt x="2458172" y="989322"/>
                    <a:pt x="2432249" y="1011942"/>
                  </a:cubicBezTo>
                  <a:close/>
                  <a:moveTo>
                    <a:pt x="1709549" y="1044955"/>
                  </a:moveTo>
                  <a:cubicBezTo>
                    <a:pt x="1978186" y="735551"/>
                    <a:pt x="2446780" y="702502"/>
                    <a:pt x="2756184" y="971139"/>
                  </a:cubicBezTo>
                  <a:cubicBezTo>
                    <a:pt x="3065588" y="1239776"/>
                    <a:pt x="3098636" y="1708370"/>
                    <a:pt x="2830000" y="2017774"/>
                  </a:cubicBezTo>
                  <a:cubicBezTo>
                    <a:pt x="2561363" y="2327178"/>
                    <a:pt x="2092769" y="2360227"/>
                    <a:pt x="1783365" y="2091590"/>
                  </a:cubicBezTo>
                  <a:cubicBezTo>
                    <a:pt x="1473960" y="1822953"/>
                    <a:pt x="1440912" y="1354359"/>
                    <a:pt x="1709549" y="1044955"/>
                  </a:cubicBezTo>
                  <a:close/>
                  <a:moveTo>
                    <a:pt x="208197" y="1872243"/>
                  </a:moveTo>
                  <a:cubicBezTo>
                    <a:pt x="195168" y="1885273"/>
                    <a:pt x="187109" y="1903273"/>
                    <a:pt x="187109" y="1923155"/>
                  </a:cubicBezTo>
                  <a:lnTo>
                    <a:pt x="187109" y="2715155"/>
                  </a:lnTo>
                  <a:cubicBezTo>
                    <a:pt x="187109" y="2754920"/>
                    <a:pt x="219344" y="2787155"/>
                    <a:pt x="259109" y="2787155"/>
                  </a:cubicBezTo>
                  <a:cubicBezTo>
                    <a:pt x="298874" y="2787155"/>
                    <a:pt x="331109" y="2754920"/>
                    <a:pt x="331109" y="2715155"/>
                  </a:cubicBezTo>
                  <a:lnTo>
                    <a:pt x="331109" y="1923155"/>
                  </a:lnTo>
                  <a:cubicBezTo>
                    <a:pt x="331109" y="1883390"/>
                    <a:pt x="298874" y="1851155"/>
                    <a:pt x="259109" y="1851155"/>
                  </a:cubicBezTo>
                  <a:cubicBezTo>
                    <a:pt x="239226" y="1851156"/>
                    <a:pt x="221226" y="1859214"/>
                    <a:pt x="208197" y="1872243"/>
                  </a:cubicBezTo>
                  <a:close/>
                  <a:moveTo>
                    <a:pt x="0" y="1625202"/>
                  </a:moveTo>
                  <a:cubicBezTo>
                    <a:pt x="418057" y="1737228"/>
                    <a:pt x="858998" y="1737384"/>
                    <a:pt x="1277606" y="1625336"/>
                  </a:cubicBezTo>
                  <a:cubicBezTo>
                    <a:pt x="1277605" y="1938624"/>
                    <a:pt x="1277605" y="2251911"/>
                    <a:pt x="1277605" y="2565198"/>
                  </a:cubicBezTo>
                  <a:cubicBezTo>
                    <a:pt x="1277605" y="2917999"/>
                    <a:pt x="991603" y="3204001"/>
                    <a:pt x="638802" y="3204001"/>
                  </a:cubicBezTo>
                  <a:lnTo>
                    <a:pt x="638803" y="3204000"/>
                  </a:lnTo>
                  <a:cubicBezTo>
                    <a:pt x="286002" y="3204000"/>
                    <a:pt x="0" y="2917999"/>
                    <a:pt x="0" y="2565197"/>
                  </a:cubicBezTo>
                  <a:close/>
                  <a:moveTo>
                    <a:pt x="208197" y="459897"/>
                  </a:moveTo>
                  <a:cubicBezTo>
                    <a:pt x="195167" y="472926"/>
                    <a:pt x="187109" y="490926"/>
                    <a:pt x="187109" y="510808"/>
                  </a:cubicBezTo>
                  <a:lnTo>
                    <a:pt x="187109" y="1302808"/>
                  </a:lnTo>
                  <a:cubicBezTo>
                    <a:pt x="187109" y="1342573"/>
                    <a:pt x="219344" y="1374808"/>
                    <a:pt x="259109" y="1374808"/>
                  </a:cubicBezTo>
                  <a:cubicBezTo>
                    <a:pt x="298874" y="1374808"/>
                    <a:pt x="331109" y="1342573"/>
                    <a:pt x="331109" y="1302808"/>
                  </a:cubicBezTo>
                  <a:lnTo>
                    <a:pt x="331109" y="510808"/>
                  </a:lnTo>
                  <a:cubicBezTo>
                    <a:pt x="331109" y="471043"/>
                    <a:pt x="298874" y="438808"/>
                    <a:pt x="259109" y="438808"/>
                  </a:cubicBezTo>
                  <a:cubicBezTo>
                    <a:pt x="239226" y="438808"/>
                    <a:pt x="221226" y="446867"/>
                    <a:pt x="208197" y="459897"/>
                  </a:cubicBezTo>
                  <a:close/>
                  <a:moveTo>
                    <a:pt x="187101" y="187101"/>
                  </a:moveTo>
                  <a:cubicBezTo>
                    <a:pt x="302701" y="71501"/>
                    <a:pt x="462402" y="0"/>
                    <a:pt x="638803" y="0"/>
                  </a:cubicBezTo>
                  <a:cubicBezTo>
                    <a:pt x="991604" y="0"/>
                    <a:pt x="1277606" y="286002"/>
                    <a:pt x="1277606" y="638803"/>
                  </a:cubicBezTo>
                  <a:lnTo>
                    <a:pt x="1277606" y="1497764"/>
                  </a:lnTo>
                  <a:cubicBezTo>
                    <a:pt x="859958" y="1616355"/>
                    <a:pt x="417375" y="1616210"/>
                    <a:pt x="0" y="1498771"/>
                  </a:cubicBezTo>
                  <a:lnTo>
                    <a:pt x="0" y="638803"/>
                  </a:lnTo>
                  <a:cubicBezTo>
                    <a:pt x="0" y="462403"/>
                    <a:pt x="71500" y="302702"/>
                    <a:pt x="187101" y="18710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32" name="Rounded Rectangle 17">
              <a:extLst>
                <a:ext uri="{FF2B5EF4-FFF2-40B4-BE49-F238E27FC236}">
                  <a16:creationId xmlns="" xmlns:a16="http://schemas.microsoft.com/office/drawing/2014/main" id="{F296E04D-9E20-4C75-B95A-12826B8B03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17850" y="2281894"/>
              <a:ext cx="215808" cy="343366"/>
            </a:xfrm>
            <a:custGeom>
              <a:avLst/>
              <a:gdLst/>
              <a:ahLst/>
              <a:cxnLst/>
              <a:rect l="l" t="t" r="r" b="b"/>
              <a:pathLst>
                <a:path w="2016224" h="3207971">
                  <a:moveTo>
                    <a:pt x="854575" y="1382799"/>
                  </a:moveTo>
                  <a:lnTo>
                    <a:pt x="854575" y="1686462"/>
                  </a:lnTo>
                  <a:lnTo>
                    <a:pt x="550912" y="1686462"/>
                  </a:lnTo>
                  <a:lnTo>
                    <a:pt x="550912" y="1993536"/>
                  </a:lnTo>
                  <a:lnTo>
                    <a:pt x="854575" y="1993536"/>
                  </a:lnTo>
                  <a:lnTo>
                    <a:pt x="854575" y="2297199"/>
                  </a:lnTo>
                  <a:lnTo>
                    <a:pt x="1161649" y="2297199"/>
                  </a:lnTo>
                  <a:lnTo>
                    <a:pt x="1161649" y="1993536"/>
                  </a:lnTo>
                  <a:lnTo>
                    <a:pt x="1465312" y="1993536"/>
                  </a:lnTo>
                  <a:lnTo>
                    <a:pt x="1465312" y="1686462"/>
                  </a:lnTo>
                  <a:lnTo>
                    <a:pt x="1161649" y="1686462"/>
                  </a:lnTo>
                  <a:lnTo>
                    <a:pt x="1161649" y="1382799"/>
                  </a:lnTo>
                  <a:close/>
                  <a:moveTo>
                    <a:pt x="397285" y="941591"/>
                  </a:moveTo>
                  <a:lnTo>
                    <a:pt x="1618940" y="941591"/>
                  </a:lnTo>
                  <a:lnTo>
                    <a:pt x="1618940" y="2738407"/>
                  </a:lnTo>
                  <a:lnTo>
                    <a:pt x="397285" y="2738407"/>
                  </a:lnTo>
                  <a:close/>
                  <a:moveTo>
                    <a:pt x="305673" y="849979"/>
                  </a:moveTo>
                  <a:lnTo>
                    <a:pt x="305673" y="2830019"/>
                  </a:lnTo>
                  <a:lnTo>
                    <a:pt x="1710552" y="2830019"/>
                  </a:lnTo>
                  <a:lnTo>
                    <a:pt x="1710552" y="849979"/>
                  </a:lnTo>
                  <a:close/>
                  <a:moveTo>
                    <a:pt x="240515" y="472027"/>
                  </a:moveTo>
                  <a:lnTo>
                    <a:pt x="1775709" y="472027"/>
                  </a:lnTo>
                  <a:cubicBezTo>
                    <a:pt x="1908542" y="472027"/>
                    <a:pt x="2016224" y="579709"/>
                    <a:pt x="2016224" y="712542"/>
                  </a:cubicBezTo>
                  <a:lnTo>
                    <a:pt x="2016224" y="2967456"/>
                  </a:lnTo>
                  <a:cubicBezTo>
                    <a:pt x="2016224" y="3100289"/>
                    <a:pt x="1908542" y="3207971"/>
                    <a:pt x="1775709" y="3207971"/>
                  </a:cubicBezTo>
                  <a:lnTo>
                    <a:pt x="240515" y="3207971"/>
                  </a:lnTo>
                  <a:cubicBezTo>
                    <a:pt x="107682" y="3207971"/>
                    <a:pt x="0" y="3100289"/>
                    <a:pt x="0" y="2967456"/>
                  </a:cubicBezTo>
                  <a:lnTo>
                    <a:pt x="0" y="712542"/>
                  </a:lnTo>
                  <a:cubicBezTo>
                    <a:pt x="0" y="579709"/>
                    <a:pt x="107682" y="472027"/>
                    <a:pt x="240515" y="472027"/>
                  </a:cubicBezTo>
                  <a:close/>
                  <a:moveTo>
                    <a:pt x="515787" y="0"/>
                  </a:moveTo>
                  <a:lnTo>
                    <a:pt x="1500437" y="0"/>
                  </a:lnTo>
                  <a:cubicBezTo>
                    <a:pt x="1541893" y="0"/>
                    <a:pt x="1575500" y="33607"/>
                    <a:pt x="1575500" y="75063"/>
                  </a:cubicBezTo>
                  <a:lnTo>
                    <a:pt x="1575500" y="367990"/>
                  </a:lnTo>
                  <a:lnTo>
                    <a:pt x="440724" y="367990"/>
                  </a:lnTo>
                  <a:lnTo>
                    <a:pt x="440724" y="75063"/>
                  </a:lnTo>
                  <a:cubicBezTo>
                    <a:pt x="440724" y="33607"/>
                    <a:pt x="474331" y="0"/>
                    <a:pt x="51578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33" name="Oval 25">
              <a:extLst>
                <a:ext uri="{FF2B5EF4-FFF2-40B4-BE49-F238E27FC236}">
                  <a16:creationId xmlns="" xmlns:a16="http://schemas.microsoft.com/office/drawing/2014/main" id="{B06A24B7-6534-4AA2-98CA-74AF5CB53B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1283" y="1958406"/>
              <a:ext cx="342900" cy="343366"/>
            </a:xfrm>
            <a:custGeom>
              <a:avLst/>
              <a:gdLst/>
              <a:ahLst/>
              <a:cxnLst/>
              <a:rect l="l" t="t" r="r" b="b"/>
              <a:pathLst>
                <a:path w="3225370" h="3229762">
                  <a:moveTo>
                    <a:pt x="1355872" y="0"/>
                  </a:moveTo>
                  <a:cubicBezTo>
                    <a:pt x="1564636" y="0"/>
                    <a:pt x="1733872" y="169236"/>
                    <a:pt x="1733872" y="378000"/>
                  </a:cubicBezTo>
                  <a:cubicBezTo>
                    <a:pt x="1733872" y="530834"/>
                    <a:pt x="1643169" y="662483"/>
                    <a:pt x="1512292" y="721255"/>
                  </a:cubicBezTo>
                  <a:lnTo>
                    <a:pt x="1607042" y="1169019"/>
                  </a:lnTo>
                  <a:cubicBezTo>
                    <a:pt x="1611319" y="1167786"/>
                    <a:pt x="1615651" y="1167712"/>
                    <a:pt x="1620000" y="1167712"/>
                  </a:cubicBezTo>
                  <a:cubicBezTo>
                    <a:pt x="1828764" y="1167712"/>
                    <a:pt x="1998000" y="1336948"/>
                    <a:pt x="1998000" y="1545712"/>
                  </a:cubicBezTo>
                  <a:lnTo>
                    <a:pt x="1996362" y="1567711"/>
                  </a:lnTo>
                  <a:lnTo>
                    <a:pt x="2525816" y="1711728"/>
                  </a:lnTo>
                  <a:cubicBezTo>
                    <a:pt x="2591164" y="1602543"/>
                    <a:pt x="2710810" y="1530128"/>
                    <a:pt x="2847370" y="1530128"/>
                  </a:cubicBezTo>
                  <a:cubicBezTo>
                    <a:pt x="3056134" y="1530128"/>
                    <a:pt x="3225370" y="1699364"/>
                    <a:pt x="3225370" y="1908128"/>
                  </a:cubicBezTo>
                  <a:cubicBezTo>
                    <a:pt x="3225370" y="2116892"/>
                    <a:pt x="3056134" y="2286128"/>
                    <a:pt x="2847370" y="2286128"/>
                  </a:cubicBezTo>
                  <a:cubicBezTo>
                    <a:pt x="2638606" y="2286128"/>
                    <a:pt x="2469370" y="2116892"/>
                    <a:pt x="2469370" y="1908128"/>
                  </a:cubicBezTo>
                  <a:lnTo>
                    <a:pt x="2475505" y="1847275"/>
                  </a:lnTo>
                  <a:lnTo>
                    <a:pt x="1957861" y="1706471"/>
                  </a:lnTo>
                  <a:cubicBezTo>
                    <a:pt x="1922674" y="1789256"/>
                    <a:pt x="1855841" y="1854310"/>
                    <a:pt x="1773397" y="1890608"/>
                  </a:cubicBezTo>
                  <a:lnTo>
                    <a:pt x="1908290" y="2478637"/>
                  </a:lnTo>
                  <a:cubicBezTo>
                    <a:pt x="2094333" y="2500701"/>
                    <a:pt x="2237929" y="2659462"/>
                    <a:pt x="2237929" y="2851762"/>
                  </a:cubicBezTo>
                  <a:cubicBezTo>
                    <a:pt x="2237929" y="3060526"/>
                    <a:pt x="2068693" y="3229762"/>
                    <a:pt x="1859929" y="3229762"/>
                  </a:cubicBezTo>
                  <a:cubicBezTo>
                    <a:pt x="1651165" y="3229762"/>
                    <a:pt x="1481929" y="3060526"/>
                    <a:pt x="1481929" y="2851762"/>
                  </a:cubicBezTo>
                  <a:cubicBezTo>
                    <a:pt x="1481929" y="2676759"/>
                    <a:pt x="1600854" y="2529533"/>
                    <a:pt x="1762693" y="2487978"/>
                  </a:cubicBezTo>
                  <a:lnTo>
                    <a:pt x="1632951" y="1922407"/>
                  </a:lnTo>
                  <a:cubicBezTo>
                    <a:pt x="1628677" y="1923639"/>
                    <a:pt x="1624347" y="1923712"/>
                    <a:pt x="1620000" y="1923712"/>
                  </a:cubicBezTo>
                  <a:cubicBezTo>
                    <a:pt x="1474614" y="1923712"/>
                    <a:pt x="1348399" y="1841634"/>
                    <a:pt x="1286703" y="1720478"/>
                  </a:cubicBezTo>
                  <a:lnTo>
                    <a:pt x="726463" y="1950491"/>
                  </a:lnTo>
                  <a:cubicBezTo>
                    <a:pt x="745503" y="1995553"/>
                    <a:pt x="756000" y="2045092"/>
                    <a:pt x="756000" y="2097083"/>
                  </a:cubicBezTo>
                  <a:cubicBezTo>
                    <a:pt x="756000" y="2305847"/>
                    <a:pt x="586764" y="2475083"/>
                    <a:pt x="378000" y="2475083"/>
                  </a:cubicBezTo>
                  <a:cubicBezTo>
                    <a:pt x="169236" y="2475083"/>
                    <a:pt x="0" y="2305847"/>
                    <a:pt x="0" y="2097083"/>
                  </a:cubicBezTo>
                  <a:cubicBezTo>
                    <a:pt x="0" y="1888319"/>
                    <a:pt x="169236" y="1719083"/>
                    <a:pt x="378000" y="1719083"/>
                  </a:cubicBezTo>
                  <a:cubicBezTo>
                    <a:pt x="481765" y="1719083"/>
                    <a:pt x="575764" y="1760894"/>
                    <a:pt x="643957" y="1828700"/>
                  </a:cubicBezTo>
                  <a:lnTo>
                    <a:pt x="1245626" y="1581679"/>
                  </a:lnTo>
                  <a:cubicBezTo>
                    <a:pt x="1242578" y="1569964"/>
                    <a:pt x="1242000" y="1557905"/>
                    <a:pt x="1242000" y="1545712"/>
                  </a:cubicBezTo>
                  <a:cubicBezTo>
                    <a:pt x="1242000" y="1391666"/>
                    <a:pt x="1334148" y="1259142"/>
                    <a:pt x="1466584" y="1200827"/>
                  </a:cubicBezTo>
                  <a:lnTo>
                    <a:pt x="1372109" y="754363"/>
                  </a:lnTo>
                  <a:cubicBezTo>
                    <a:pt x="1366762" y="755885"/>
                    <a:pt x="1361331" y="756000"/>
                    <a:pt x="1355872" y="756000"/>
                  </a:cubicBezTo>
                  <a:cubicBezTo>
                    <a:pt x="1147108" y="756000"/>
                    <a:pt x="977872" y="586764"/>
                    <a:pt x="977872" y="378000"/>
                  </a:cubicBezTo>
                  <a:cubicBezTo>
                    <a:pt x="977872" y="169236"/>
                    <a:pt x="1147108" y="0"/>
                    <a:pt x="135587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34" name="Block Arc 20">
              <a:extLst>
                <a:ext uri="{FF2B5EF4-FFF2-40B4-BE49-F238E27FC236}">
                  <a16:creationId xmlns="" xmlns:a16="http://schemas.microsoft.com/office/drawing/2014/main" id="{8FC96FD2-5D5F-404A-915E-586E7FE73A53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913625" y="2280181"/>
              <a:ext cx="355562" cy="385538"/>
            </a:xfrm>
            <a:custGeom>
              <a:avLst/>
              <a:gdLst/>
              <a:ahLst/>
              <a:cxnLst/>
              <a:rect l="l" t="t" r="r" b="b"/>
              <a:pathLst>
                <a:path w="2958558" h="3207983">
                  <a:moveTo>
                    <a:pt x="376920" y="2960896"/>
                  </a:moveTo>
                  <a:cubicBezTo>
                    <a:pt x="266613" y="2960896"/>
                    <a:pt x="177192" y="2871475"/>
                    <a:pt x="177192" y="2761168"/>
                  </a:cubicBezTo>
                  <a:cubicBezTo>
                    <a:pt x="177192" y="2650861"/>
                    <a:pt x="266613" y="2561440"/>
                    <a:pt x="376920" y="2561440"/>
                  </a:cubicBezTo>
                  <a:cubicBezTo>
                    <a:pt x="487227" y="2561440"/>
                    <a:pt x="576648" y="2650861"/>
                    <a:pt x="576648" y="2761168"/>
                  </a:cubicBezTo>
                  <a:cubicBezTo>
                    <a:pt x="576648" y="2871475"/>
                    <a:pt x="487227" y="2960896"/>
                    <a:pt x="376920" y="2960896"/>
                  </a:cubicBezTo>
                  <a:close/>
                  <a:moveTo>
                    <a:pt x="376921" y="3072323"/>
                  </a:moveTo>
                  <a:cubicBezTo>
                    <a:pt x="539434" y="3072323"/>
                    <a:pt x="671176" y="2940581"/>
                    <a:pt x="671176" y="2778068"/>
                  </a:cubicBezTo>
                  <a:cubicBezTo>
                    <a:pt x="671176" y="2615555"/>
                    <a:pt x="539434" y="2483813"/>
                    <a:pt x="376921" y="2483813"/>
                  </a:cubicBezTo>
                  <a:cubicBezTo>
                    <a:pt x="214408" y="2483813"/>
                    <a:pt x="82666" y="2615555"/>
                    <a:pt x="82666" y="2778068"/>
                  </a:cubicBezTo>
                  <a:cubicBezTo>
                    <a:pt x="82666" y="2940581"/>
                    <a:pt x="214408" y="3072323"/>
                    <a:pt x="376921" y="3072323"/>
                  </a:cubicBezTo>
                  <a:close/>
                  <a:moveTo>
                    <a:pt x="2379939" y="3207575"/>
                  </a:moveTo>
                  <a:cubicBezTo>
                    <a:pt x="2342159" y="3210380"/>
                    <a:pt x="2303308" y="3198772"/>
                    <a:pt x="2272342" y="3172087"/>
                  </a:cubicBezTo>
                  <a:cubicBezTo>
                    <a:pt x="2210411" y="3118717"/>
                    <a:pt x="2203469" y="3025247"/>
                    <a:pt x="2256839" y="2963315"/>
                  </a:cubicBezTo>
                  <a:cubicBezTo>
                    <a:pt x="2292137" y="2922355"/>
                    <a:pt x="2344975" y="2905450"/>
                    <a:pt x="2394194" y="2916618"/>
                  </a:cubicBezTo>
                  <a:lnTo>
                    <a:pt x="2482323" y="2842744"/>
                  </a:lnTo>
                  <a:lnTo>
                    <a:pt x="2486558" y="2847797"/>
                  </a:lnTo>
                  <a:cubicBezTo>
                    <a:pt x="2638916" y="2767056"/>
                    <a:pt x="2628462" y="2744879"/>
                    <a:pt x="2689889" y="2690172"/>
                  </a:cubicBezTo>
                  <a:cubicBezTo>
                    <a:pt x="2722819" y="2655246"/>
                    <a:pt x="2732363" y="2657367"/>
                    <a:pt x="2726376" y="2568558"/>
                  </a:cubicBezTo>
                  <a:lnTo>
                    <a:pt x="2730335" y="2568172"/>
                  </a:lnTo>
                  <a:lnTo>
                    <a:pt x="2726098" y="2568172"/>
                  </a:lnTo>
                  <a:lnTo>
                    <a:pt x="2726098" y="2140027"/>
                  </a:lnTo>
                  <a:lnTo>
                    <a:pt x="2686068" y="2140105"/>
                  </a:lnTo>
                  <a:cubicBezTo>
                    <a:pt x="2685662" y="1932305"/>
                    <a:pt x="2574529" y="1740506"/>
                    <a:pt x="2394530" y="1636956"/>
                  </a:cubicBezTo>
                  <a:cubicBezTo>
                    <a:pt x="2214320" y="1533284"/>
                    <a:pt x="1992511" y="1533845"/>
                    <a:pt x="1812826" y="1638426"/>
                  </a:cubicBezTo>
                  <a:cubicBezTo>
                    <a:pt x="1633353" y="1742884"/>
                    <a:pt x="1523189" y="1935240"/>
                    <a:pt x="1523830" y="2143038"/>
                  </a:cubicBezTo>
                  <a:lnTo>
                    <a:pt x="1483625" y="2143162"/>
                  </a:lnTo>
                  <a:lnTo>
                    <a:pt x="1483625" y="2568172"/>
                  </a:lnTo>
                  <a:lnTo>
                    <a:pt x="1479388" y="2568172"/>
                  </a:lnTo>
                  <a:lnTo>
                    <a:pt x="1483347" y="2568558"/>
                  </a:lnTo>
                  <a:cubicBezTo>
                    <a:pt x="1477359" y="2657367"/>
                    <a:pt x="1486903" y="2655246"/>
                    <a:pt x="1519833" y="2690172"/>
                  </a:cubicBezTo>
                  <a:cubicBezTo>
                    <a:pt x="1581261" y="2744879"/>
                    <a:pt x="1570806" y="2767057"/>
                    <a:pt x="1723166" y="2847797"/>
                  </a:cubicBezTo>
                  <a:lnTo>
                    <a:pt x="1727402" y="2842744"/>
                  </a:lnTo>
                  <a:lnTo>
                    <a:pt x="1815530" y="2916618"/>
                  </a:lnTo>
                  <a:cubicBezTo>
                    <a:pt x="1864749" y="2905450"/>
                    <a:pt x="1917587" y="2922356"/>
                    <a:pt x="1952884" y="2963315"/>
                  </a:cubicBezTo>
                  <a:cubicBezTo>
                    <a:pt x="2006254" y="3025247"/>
                    <a:pt x="1999313" y="3118717"/>
                    <a:pt x="1937381" y="3172087"/>
                  </a:cubicBezTo>
                  <a:cubicBezTo>
                    <a:pt x="1906416" y="3198772"/>
                    <a:pt x="1867565" y="3210380"/>
                    <a:pt x="1829785" y="3207575"/>
                  </a:cubicBezTo>
                  <a:cubicBezTo>
                    <a:pt x="1792004" y="3204769"/>
                    <a:pt x="1755294" y="3187551"/>
                    <a:pt x="1728609" y="3156586"/>
                  </a:cubicBezTo>
                  <a:cubicBezTo>
                    <a:pt x="1704170" y="3128225"/>
                    <a:pt x="1692377" y="3093251"/>
                    <a:pt x="1694258" y="3058558"/>
                  </a:cubicBezTo>
                  <a:lnTo>
                    <a:pt x="1607474" y="2985811"/>
                  </a:lnTo>
                  <a:lnTo>
                    <a:pt x="1609754" y="2983092"/>
                  </a:lnTo>
                  <a:cubicBezTo>
                    <a:pt x="1505378" y="2914609"/>
                    <a:pt x="1454899" y="2874388"/>
                    <a:pt x="1372959" y="2808609"/>
                  </a:cubicBezTo>
                  <a:cubicBezTo>
                    <a:pt x="1301402" y="2768123"/>
                    <a:pt x="1295976" y="2652344"/>
                    <a:pt x="1300245" y="2568172"/>
                  </a:cubicBezTo>
                  <a:lnTo>
                    <a:pt x="1296941" y="2568172"/>
                  </a:lnTo>
                  <a:lnTo>
                    <a:pt x="1296941" y="2143739"/>
                  </a:lnTo>
                  <a:lnTo>
                    <a:pt x="1251342" y="2143880"/>
                  </a:lnTo>
                  <a:cubicBezTo>
                    <a:pt x="1250400" y="1838694"/>
                    <a:pt x="1412261" y="1556194"/>
                    <a:pt x="1675942" y="1402813"/>
                  </a:cubicBezTo>
                  <a:cubicBezTo>
                    <a:pt x="1778114" y="1343381"/>
                    <a:pt x="1889554" y="1306836"/>
                    <a:pt x="2003205" y="1293823"/>
                  </a:cubicBezTo>
                  <a:lnTo>
                    <a:pt x="2003205" y="878785"/>
                  </a:lnTo>
                  <a:lnTo>
                    <a:pt x="1998176" y="878621"/>
                  </a:lnTo>
                  <a:cubicBezTo>
                    <a:pt x="2009560" y="630102"/>
                    <a:pt x="1847671" y="398939"/>
                    <a:pt x="1584243" y="287563"/>
                  </a:cubicBezTo>
                  <a:cubicBezTo>
                    <a:pt x="1373323" y="198386"/>
                    <a:pt x="1125012" y="198092"/>
                    <a:pt x="913796" y="286769"/>
                  </a:cubicBezTo>
                  <a:cubicBezTo>
                    <a:pt x="650203" y="397436"/>
                    <a:pt x="487575" y="627955"/>
                    <a:pt x="497878" y="876315"/>
                  </a:cubicBezTo>
                  <a:lnTo>
                    <a:pt x="492947" y="876461"/>
                  </a:lnTo>
                  <a:lnTo>
                    <a:pt x="492947" y="2424958"/>
                  </a:lnTo>
                  <a:cubicBezTo>
                    <a:pt x="646520" y="2471832"/>
                    <a:pt x="757382" y="2615059"/>
                    <a:pt x="757382" y="2784179"/>
                  </a:cubicBezTo>
                  <a:cubicBezTo>
                    <a:pt x="757382" y="2993324"/>
                    <a:pt x="587836" y="3162870"/>
                    <a:pt x="378691" y="3162870"/>
                  </a:cubicBezTo>
                  <a:cubicBezTo>
                    <a:pt x="169546" y="3162870"/>
                    <a:pt x="0" y="2993324"/>
                    <a:pt x="0" y="2784179"/>
                  </a:cubicBezTo>
                  <a:cubicBezTo>
                    <a:pt x="0" y="2610447"/>
                    <a:pt x="116991" y="2464039"/>
                    <a:pt x="276947" y="2421074"/>
                  </a:cubicBezTo>
                  <a:lnTo>
                    <a:pt x="276947" y="783746"/>
                  </a:lnTo>
                  <a:lnTo>
                    <a:pt x="281758" y="783746"/>
                  </a:lnTo>
                  <a:cubicBezTo>
                    <a:pt x="307533" y="493124"/>
                    <a:pt x="502412" y="231983"/>
                    <a:pt x="801266" y="95774"/>
                  </a:cubicBezTo>
                  <a:cubicBezTo>
                    <a:pt x="1082323" y="-32324"/>
                    <a:pt x="1416727" y="-31901"/>
                    <a:pt x="1697364" y="96907"/>
                  </a:cubicBezTo>
                  <a:cubicBezTo>
                    <a:pt x="1994951" y="233494"/>
                    <a:pt x="2188714" y="494056"/>
                    <a:pt x="2214549" y="783746"/>
                  </a:cubicBezTo>
                  <a:lnTo>
                    <a:pt x="2219205" y="783746"/>
                  </a:lnTo>
                  <a:lnTo>
                    <a:pt x="2219205" y="1295162"/>
                  </a:lnTo>
                  <a:cubicBezTo>
                    <a:pt x="2327099" y="1309357"/>
                    <a:pt x="2432799" y="1344641"/>
                    <a:pt x="2530224" y="1400656"/>
                  </a:cubicBezTo>
                  <a:cubicBezTo>
                    <a:pt x="2794677" y="1552703"/>
                    <a:pt x="2957961" y="1834385"/>
                    <a:pt x="2958558" y="2139573"/>
                  </a:cubicBezTo>
                  <a:lnTo>
                    <a:pt x="2912782" y="2139663"/>
                  </a:lnTo>
                  <a:lnTo>
                    <a:pt x="2912782" y="2568172"/>
                  </a:lnTo>
                  <a:lnTo>
                    <a:pt x="2909478" y="2568172"/>
                  </a:lnTo>
                  <a:cubicBezTo>
                    <a:pt x="2913747" y="2652344"/>
                    <a:pt x="2908320" y="2768123"/>
                    <a:pt x="2836763" y="2808609"/>
                  </a:cubicBezTo>
                  <a:cubicBezTo>
                    <a:pt x="2754824" y="2874388"/>
                    <a:pt x="2704345" y="2914609"/>
                    <a:pt x="2599970" y="2983091"/>
                  </a:cubicBezTo>
                  <a:lnTo>
                    <a:pt x="2602250" y="2985811"/>
                  </a:lnTo>
                  <a:lnTo>
                    <a:pt x="2515466" y="3058559"/>
                  </a:lnTo>
                  <a:cubicBezTo>
                    <a:pt x="2517346" y="3093252"/>
                    <a:pt x="2505554" y="3128225"/>
                    <a:pt x="2481114" y="3156586"/>
                  </a:cubicBezTo>
                  <a:cubicBezTo>
                    <a:pt x="2454429" y="3187551"/>
                    <a:pt x="2417719" y="3204769"/>
                    <a:pt x="2379939" y="32075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135" name="Trapezoid 28">
              <a:extLst>
                <a:ext uri="{FF2B5EF4-FFF2-40B4-BE49-F238E27FC236}">
                  <a16:creationId xmlns="" xmlns:a16="http://schemas.microsoft.com/office/drawing/2014/main" id="{1D60120A-81C6-430F-99C8-17685A96D7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91982" y="1942120"/>
              <a:ext cx="283330" cy="343366"/>
            </a:xfrm>
            <a:custGeom>
              <a:avLst/>
              <a:gdLst/>
              <a:ahLst/>
              <a:cxnLst/>
              <a:rect l="l" t="t" r="r" b="b"/>
              <a:pathLst>
                <a:path w="2664297" h="3228846">
                  <a:moveTo>
                    <a:pt x="2006233" y="1910002"/>
                  </a:moveTo>
                  <a:cubicBezTo>
                    <a:pt x="2195393" y="2270441"/>
                    <a:pt x="2396463" y="2592453"/>
                    <a:pt x="2218318" y="2693318"/>
                  </a:cubicBezTo>
                  <a:cubicBezTo>
                    <a:pt x="1760490" y="2959655"/>
                    <a:pt x="875097" y="3011972"/>
                    <a:pt x="413381" y="2693318"/>
                  </a:cubicBezTo>
                  <a:cubicBezTo>
                    <a:pt x="278026" y="2578660"/>
                    <a:pt x="448417" y="2270210"/>
                    <a:pt x="622358" y="1918652"/>
                  </a:cubicBezTo>
                  <a:close/>
                  <a:moveTo>
                    <a:pt x="998355" y="318176"/>
                  </a:moveTo>
                  <a:lnTo>
                    <a:pt x="1054483" y="938365"/>
                  </a:lnTo>
                  <a:cubicBezTo>
                    <a:pt x="1073419" y="1202005"/>
                    <a:pt x="-94533" y="2544942"/>
                    <a:pt x="263185" y="2803859"/>
                  </a:cubicBezTo>
                  <a:cubicBezTo>
                    <a:pt x="799752" y="3120272"/>
                    <a:pt x="1828684" y="3068324"/>
                    <a:pt x="2360732" y="2803859"/>
                  </a:cubicBezTo>
                  <a:cubicBezTo>
                    <a:pt x="2817826" y="2582721"/>
                    <a:pt x="1567592" y="1249230"/>
                    <a:pt x="1559424" y="938364"/>
                  </a:cubicBezTo>
                  <a:lnTo>
                    <a:pt x="1635785" y="320808"/>
                  </a:lnTo>
                  <a:lnTo>
                    <a:pt x="1616510" y="323841"/>
                  </a:lnTo>
                  <a:cubicBezTo>
                    <a:pt x="1541035" y="362546"/>
                    <a:pt x="1432716" y="386340"/>
                    <a:pt x="1312455" y="386340"/>
                  </a:cubicBezTo>
                  <a:cubicBezTo>
                    <a:pt x="1186664" y="386340"/>
                    <a:pt x="1073940" y="360308"/>
                    <a:pt x="998355" y="318176"/>
                  </a:cubicBezTo>
                  <a:close/>
                  <a:moveTo>
                    <a:pt x="1312455" y="60748"/>
                  </a:moveTo>
                  <a:cubicBezTo>
                    <a:pt x="1155275" y="60748"/>
                    <a:pt x="1027857" y="120035"/>
                    <a:pt x="1027857" y="193171"/>
                  </a:cubicBezTo>
                  <a:cubicBezTo>
                    <a:pt x="1027857" y="266307"/>
                    <a:pt x="1155275" y="325594"/>
                    <a:pt x="1312455" y="325594"/>
                  </a:cubicBezTo>
                  <a:cubicBezTo>
                    <a:pt x="1469634" y="325594"/>
                    <a:pt x="1597052" y="266307"/>
                    <a:pt x="1597052" y="193171"/>
                  </a:cubicBezTo>
                  <a:cubicBezTo>
                    <a:pt x="1597052" y="120035"/>
                    <a:pt x="1469634" y="60748"/>
                    <a:pt x="1312455" y="60748"/>
                  </a:cubicBezTo>
                  <a:close/>
                  <a:moveTo>
                    <a:pt x="1312455" y="0"/>
                  </a:moveTo>
                  <a:cubicBezTo>
                    <a:pt x="1537130" y="0"/>
                    <a:pt x="1720121" y="83046"/>
                    <a:pt x="1726235" y="186847"/>
                  </a:cubicBezTo>
                  <a:cubicBezTo>
                    <a:pt x="1726742" y="186524"/>
                    <a:pt x="1727174" y="186120"/>
                    <a:pt x="1727606" y="185717"/>
                  </a:cubicBezTo>
                  <a:lnTo>
                    <a:pt x="1727102" y="190850"/>
                  </a:lnTo>
                  <a:cubicBezTo>
                    <a:pt x="1727595" y="191614"/>
                    <a:pt x="1727605" y="192391"/>
                    <a:pt x="1727605" y="193170"/>
                  </a:cubicBezTo>
                  <a:lnTo>
                    <a:pt x="1726271" y="199326"/>
                  </a:lnTo>
                  <a:lnTo>
                    <a:pt x="1655630" y="919826"/>
                  </a:lnTo>
                  <a:cubicBezTo>
                    <a:pt x="1665213" y="1268678"/>
                    <a:pt x="3079202" y="2735754"/>
                    <a:pt x="2542920" y="2983914"/>
                  </a:cubicBezTo>
                  <a:cubicBezTo>
                    <a:pt x="1918698" y="3280693"/>
                    <a:pt x="711513" y="3338989"/>
                    <a:pt x="81991" y="2983914"/>
                  </a:cubicBezTo>
                  <a:cubicBezTo>
                    <a:pt x="-337699" y="2693358"/>
                    <a:pt x="991496" y="1215684"/>
                    <a:pt x="969280" y="919828"/>
                  </a:cubicBezTo>
                  <a:lnTo>
                    <a:pt x="898640" y="199335"/>
                  </a:lnTo>
                  <a:cubicBezTo>
                    <a:pt x="897375" y="197339"/>
                    <a:pt x="897304" y="195258"/>
                    <a:pt x="897304" y="193170"/>
                  </a:cubicBezTo>
                  <a:lnTo>
                    <a:pt x="897808" y="190847"/>
                  </a:lnTo>
                  <a:lnTo>
                    <a:pt x="897305" y="185717"/>
                  </a:lnTo>
                  <a:lnTo>
                    <a:pt x="898687" y="186789"/>
                  </a:lnTo>
                  <a:cubicBezTo>
                    <a:pt x="904857" y="83015"/>
                    <a:pt x="1087821" y="0"/>
                    <a:pt x="13124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221F751-3C5B-4561-AD14-8637C5B66736}"/>
              </a:ext>
            </a:extLst>
          </p:cNvPr>
          <p:cNvSpPr txBox="1"/>
          <p:nvPr/>
        </p:nvSpPr>
        <p:spPr>
          <a:xfrm>
            <a:off x="1331640" y="2361490"/>
            <a:ext cx="3450989" cy="858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000" b="1" dirty="0">
                <a:solidFill>
                  <a:schemeClr val="bg1"/>
                </a:solidFill>
                <a:cs typeface="Arial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0023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A123E52-B7DA-4000-BE04-51A09999B833}"/>
              </a:ext>
            </a:extLst>
          </p:cNvPr>
          <p:cNvSpPr/>
          <p:nvPr/>
        </p:nvSpPr>
        <p:spPr>
          <a:xfrm>
            <a:off x="0" y="-20538"/>
            <a:ext cx="9180512" cy="23557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8AFB129-9C79-4DF1-B622-A14CE8519B6A}"/>
              </a:ext>
            </a:extLst>
          </p:cNvPr>
          <p:cNvSpPr/>
          <p:nvPr/>
        </p:nvSpPr>
        <p:spPr>
          <a:xfrm>
            <a:off x="0" y="2336324"/>
            <a:ext cx="9180512" cy="28071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grpSp>
        <p:nvGrpSpPr>
          <p:cNvPr id="25" name="กลุ่ม 24"/>
          <p:cNvGrpSpPr/>
          <p:nvPr/>
        </p:nvGrpSpPr>
        <p:grpSpPr>
          <a:xfrm>
            <a:off x="0" y="-17157"/>
            <a:ext cx="9180512" cy="932723"/>
            <a:chOff x="0" y="130156"/>
            <a:chExt cx="8172400" cy="1145450"/>
          </a:xfrm>
        </p:grpSpPr>
        <p:sp>
          <p:nvSpPr>
            <p:cNvPr id="14" name="สี่เหลี่ยมผืนผ้า 13"/>
            <p:cNvSpPr/>
            <p:nvPr/>
          </p:nvSpPr>
          <p:spPr>
            <a:xfrm>
              <a:off x="0" y="130156"/>
              <a:ext cx="8172400" cy="114545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0" y="198026"/>
              <a:ext cx="80173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th-TH" sz="2000" b="1" dirty="0"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30" name="สี่เหลี่ยมผืนผ้ามุมมน 2">
            <a:extLst>
              <a:ext uri="{FF2B5EF4-FFF2-40B4-BE49-F238E27FC236}">
                <a16:creationId xmlns="" xmlns:a16="http://schemas.microsoft.com/office/drawing/2014/main" id="{7A24E087-160A-419A-8C1D-338E2F9FAC1E}"/>
              </a:ext>
            </a:extLst>
          </p:cNvPr>
          <p:cNvSpPr/>
          <p:nvPr/>
        </p:nvSpPr>
        <p:spPr>
          <a:xfrm>
            <a:off x="1126654" y="32033"/>
            <a:ext cx="7117754" cy="8934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ตัวชี้วัดการดำเนินงานในปีงบประมาณ 2562</a:t>
            </a:r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                      </a:t>
            </a:r>
          </a:p>
        </p:txBody>
      </p:sp>
      <p:pic>
        <p:nvPicPr>
          <p:cNvPr id="1028" name="Picture 4" descr="à¸£à¸¹à¸à¸ à¸²à¸à¸à¸µà¹à¹à¸à¸µà¹à¸¢à¸§à¸à¹à¸­à¸">
            <a:extLst>
              <a:ext uri="{FF2B5EF4-FFF2-40B4-BE49-F238E27FC236}">
                <a16:creationId xmlns="" xmlns:a16="http://schemas.microsoft.com/office/drawing/2014/main" id="{C30D91FA-1DAB-468E-A008-1385E52BB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333" l="1778" r="97778">
                        <a14:foregroundMark x1="27556" y1="25778" x2="27556" y2="25778"/>
                        <a14:foregroundMark x1="32444" y1="22222" x2="32444" y2="22222"/>
                        <a14:foregroundMark x1="36444" y1="19111" x2="36444" y2="19111"/>
                        <a14:foregroundMark x1="39556" y1="47111" x2="39556" y2="47111"/>
                        <a14:foregroundMark x1="31111" y1="74667" x2="31111" y2="7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20538"/>
            <a:ext cx="879853" cy="87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กลุ่ม 24">
            <a:extLst>
              <a:ext uri="{FF2B5EF4-FFF2-40B4-BE49-F238E27FC236}">
                <a16:creationId xmlns="" xmlns:a16="http://schemas.microsoft.com/office/drawing/2014/main" id="{3F96353F-1CE4-429B-BFDF-2EF026D50EA5}"/>
              </a:ext>
            </a:extLst>
          </p:cNvPr>
          <p:cNvGrpSpPr/>
          <p:nvPr/>
        </p:nvGrpSpPr>
        <p:grpSpPr>
          <a:xfrm>
            <a:off x="0" y="771551"/>
            <a:ext cx="9324529" cy="504055"/>
            <a:chOff x="0" y="-43799"/>
            <a:chExt cx="5712790" cy="1102402"/>
          </a:xfrm>
        </p:grpSpPr>
        <p:sp>
          <p:nvSpPr>
            <p:cNvPr id="34" name="สี่เหลี่ยมผืนผ้า 13">
              <a:extLst>
                <a:ext uri="{FF2B5EF4-FFF2-40B4-BE49-F238E27FC236}">
                  <a16:creationId xmlns="" xmlns:a16="http://schemas.microsoft.com/office/drawing/2014/main" id="{5BBFA354-E2FF-4FF1-991E-82120FD5CA69}"/>
                </a:ext>
              </a:extLst>
            </p:cNvPr>
            <p:cNvSpPr/>
            <p:nvPr/>
          </p:nvSpPr>
          <p:spPr>
            <a:xfrm>
              <a:off x="0" y="130156"/>
              <a:ext cx="5624557" cy="9284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64FD2A12-725C-40CA-A780-D7FF861E3F1E}"/>
                </a:ext>
              </a:extLst>
            </p:cNvPr>
            <p:cNvSpPr txBox="1"/>
            <p:nvPr/>
          </p:nvSpPr>
          <p:spPr>
            <a:xfrm>
              <a:off x="110603" y="-43799"/>
              <a:ext cx="5602187" cy="740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latin typeface="TH SarabunPSK" pitchFamily="34" charset="-34"/>
                  <a:cs typeface="TH SarabunPSK" pitchFamily="34" charset="-34"/>
                </a:rPr>
                <a:t>เป้าหมาย </a:t>
              </a:r>
              <a:r>
                <a:rPr lang="en-US" b="1" dirty="0"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dirty="0">
                  <a:latin typeface="TH SarabunPSK" pitchFamily="34" charset="-34"/>
                  <a:cs typeface="TH SarabunPSK" pitchFamily="34" charset="-34"/>
                </a:rPr>
                <a:t>มีผู้ป่วยนอกได้รับ</a:t>
              </a:r>
              <a:r>
                <a:rPr lang="th-TH" sz="2400" dirty="0" smtClean="0">
                  <a:latin typeface="TH SarabunPSK" pitchFamily="34" charset="-34"/>
                  <a:cs typeface="TH SarabunPSK" pitchFamily="34" charset="-34"/>
                </a:rPr>
                <a:t>บริการแพทย์</a:t>
              </a:r>
              <a:r>
                <a:rPr lang="th-TH" sz="2400" dirty="0">
                  <a:latin typeface="TH SarabunPSK" pitchFamily="34" charset="-34"/>
                  <a:cs typeface="TH SarabunPSK" pitchFamily="34" charset="-34"/>
                </a:rPr>
                <a:t>แผน</a:t>
              </a:r>
              <a:r>
                <a:rPr lang="th-TH" sz="2400" dirty="0" smtClean="0">
                  <a:latin typeface="TH SarabunPSK" pitchFamily="34" charset="-34"/>
                  <a:cs typeface="TH SarabunPSK" pitchFamily="34" charset="-34"/>
                </a:rPr>
                <a:t>ไทยฯ </a:t>
              </a:r>
              <a:r>
                <a:rPr lang="th-TH" sz="2400" b="1" dirty="0" smtClean="0">
                  <a:latin typeface="TH SarabunPSK" pitchFamily="34" charset="-34"/>
                  <a:cs typeface="TH SarabunPSK" pitchFamily="34" charset="-34"/>
                </a:rPr>
                <a:t>ร้อย</a:t>
              </a:r>
              <a:r>
                <a:rPr lang="th-TH" sz="2400" b="1" dirty="0">
                  <a:latin typeface="TH SarabunPSK" pitchFamily="34" charset="-34"/>
                  <a:cs typeface="TH SarabunPSK" pitchFamily="34" charset="-34"/>
                </a:rPr>
                <a:t>ละ 18.5 (ไม่รวมส่งเสริมป้องกัน)</a:t>
              </a:r>
            </a:p>
          </p:txBody>
        </p:sp>
      </p:grpSp>
      <p:grpSp>
        <p:nvGrpSpPr>
          <p:cNvPr id="15" name="Group 11">
            <a:extLst>
              <a:ext uri="{FF2B5EF4-FFF2-40B4-BE49-F238E27FC236}">
                <a16:creationId xmlns="" xmlns:a16="http://schemas.microsoft.com/office/drawing/2014/main" id="{B52D8A40-2150-4EC2-8EBD-D636DE0DACDC}"/>
              </a:ext>
            </a:extLst>
          </p:cNvPr>
          <p:cNvGrpSpPr/>
          <p:nvPr/>
        </p:nvGrpSpPr>
        <p:grpSpPr>
          <a:xfrm>
            <a:off x="-2" y="1203598"/>
            <a:ext cx="4860034" cy="3541813"/>
            <a:chOff x="-2" y="1594416"/>
            <a:chExt cx="4840447" cy="3464413"/>
          </a:xfrm>
        </p:grpSpPr>
        <p:graphicFrame>
          <p:nvGraphicFramePr>
            <p:cNvPr id="16" name="แผนภูมิ 15"/>
            <p:cNvGraphicFramePr/>
            <p:nvPr>
              <p:extLst>
                <p:ext uri="{D42A27DB-BD31-4B8C-83A1-F6EECF244321}">
                  <p14:modId xmlns:p14="http://schemas.microsoft.com/office/powerpoint/2010/main" val="462796564"/>
                </p:ext>
              </p:extLst>
            </p:nvPr>
          </p:nvGraphicFramePr>
          <p:xfrm>
            <a:off x="-2" y="1594416"/>
            <a:ext cx="4840447" cy="34644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cxnSp>
          <p:nvCxnSpPr>
            <p:cNvPr id="17" name="ตัวเชื่อมต่อตรง 16"/>
            <p:cNvCxnSpPr/>
            <p:nvPr/>
          </p:nvCxnSpPr>
          <p:spPr>
            <a:xfrm>
              <a:off x="395536" y="2928752"/>
              <a:ext cx="432048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0">
            <a:extLst>
              <a:ext uri="{FF2B5EF4-FFF2-40B4-BE49-F238E27FC236}">
                <a16:creationId xmlns="" xmlns:a16="http://schemas.microsoft.com/office/drawing/2014/main" id="{DC71DD32-D4C3-4A7D-BAB6-B841615256DC}"/>
              </a:ext>
            </a:extLst>
          </p:cNvPr>
          <p:cNvGrpSpPr/>
          <p:nvPr/>
        </p:nvGrpSpPr>
        <p:grpSpPr>
          <a:xfrm>
            <a:off x="4860032" y="1118169"/>
            <a:ext cx="4392488" cy="3901853"/>
            <a:chOff x="4860032" y="1447608"/>
            <a:chExt cx="4392488" cy="3740932"/>
          </a:xfrm>
        </p:grpSpPr>
        <p:graphicFrame>
          <p:nvGraphicFramePr>
            <p:cNvPr id="19" name="แผนภูมิ 18"/>
            <p:cNvGraphicFramePr/>
            <p:nvPr>
              <p:extLst>
                <p:ext uri="{D42A27DB-BD31-4B8C-83A1-F6EECF244321}">
                  <p14:modId xmlns:p14="http://schemas.microsoft.com/office/powerpoint/2010/main" val="966570698"/>
                </p:ext>
              </p:extLst>
            </p:nvPr>
          </p:nvGraphicFramePr>
          <p:xfrm>
            <a:off x="4860032" y="1447608"/>
            <a:ext cx="4392488" cy="37409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cxnSp>
          <p:nvCxnSpPr>
            <p:cNvPr id="20" name="ตัวเชื่อมต่อตรง 19"/>
            <p:cNvCxnSpPr/>
            <p:nvPr/>
          </p:nvCxnSpPr>
          <p:spPr>
            <a:xfrm>
              <a:off x="5235871" y="2798095"/>
              <a:ext cx="3844282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สี่เหลี่ยมผืนผ้า 20"/>
          <p:cNvSpPr/>
          <p:nvPr/>
        </p:nvSpPr>
        <p:spPr>
          <a:xfrm>
            <a:off x="2051720" y="2283718"/>
            <a:ext cx="360040" cy="2160240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7870071" y="1582911"/>
            <a:ext cx="360040" cy="2789039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Round Same Side Corner Rectangle 25"/>
          <p:cNvSpPr/>
          <p:nvPr/>
        </p:nvSpPr>
        <p:spPr>
          <a:xfrm rot="16200000">
            <a:off x="7894637" y="3857625"/>
            <a:ext cx="267494" cy="23042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3" name="วงรี 22"/>
          <p:cNvSpPr/>
          <p:nvPr/>
        </p:nvSpPr>
        <p:spPr>
          <a:xfrm>
            <a:off x="2123728" y="4443958"/>
            <a:ext cx="180020" cy="21602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วงรี 23"/>
          <p:cNvSpPr/>
          <p:nvPr/>
        </p:nvSpPr>
        <p:spPr>
          <a:xfrm rot="2153013">
            <a:off x="7732190" y="4376339"/>
            <a:ext cx="314803" cy="52983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6" name="ตัวเชื่อมต่อตรง 25"/>
          <p:cNvCxnSpPr>
            <a:cxnSpLocks/>
          </p:cNvCxnSpPr>
          <p:nvPr/>
        </p:nvCxnSpPr>
        <p:spPr>
          <a:xfrm>
            <a:off x="4860032" y="1347614"/>
            <a:ext cx="0" cy="3672408"/>
          </a:xfrm>
          <a:prstGeom prst="line">
            <a:avLst/>
          </a:prstGeom>
          <a:ln w="57150" cmpd="sng">
            <a:solidFill>
              <a:schemeClr val="bg1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สี่เหลี่ยมผืนผ้า 4"/>
          <p:cNvSpPr/>
          <p:nvPr/>
        </p:nvSpPr>
        <p:spPr>
          <a:xfrm>
            <a:off x="6882961" y="4876006"/>
            <a:ext cx="23471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600" b="1" dirty="0">
                <a:latin typeface="TH SarabunPSK" pitchFamily="34" charset="-34"/>
                <a:cs typeface="TH SarabunPSK" pitchFamily="34" charset="-34"/>
              </a:rPr>
              <a:t>ข้อมูลจาก </a:t>
            </a:r>
            <a:r>
              <a:rPr lang="en-US" sz="1600" b="1" dirty="0">
                <a:latin typeface="TH SarabunPSK" pitchFamily="34" charset="-34"/>
                <a:cs typeface="TH SarabunPSK" pitchFamily="34" charset="-34"/>
              </a:rPr>
              <a:t>HDC </a:t>
            </a:r>
            <a:r>
              <a:rPr lang="th-TH" sz="1600" b="1" dirty="0">
                <a:latin typeface="TH SarabunPSK" pitchFamily="34" charset="-34"/>
                <a:cs typeface="TH SarabunPSK" pitchFamily="34" charset="-34"/>
              </a:rPr>
              <a:t>ณ วันที่ 1</a:t>
            </a:r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  ต.ค. </a:t>
            </a:r>
            <a:r>
              <a:rPr lang="th-TH" sz="1600" b="1" dirty="0">
                <a:latin typeface="TH SarabunPSK" pitchFamily="34" charset="-34"/>
                <a:cs typeface="TH SarabunPSK" pitchFamily="34" charset="-34"/>
              </a:rPr>
              <a:t>2562</a:t>
            </a:r>
          </a:p>
        </p:txBody>
      </p:sp>
    </p:spTree>
    <p:extLst>
      <p:ext uri="{BB962C8B-B14F-4D97-AF65-F5344CB8AC3E}">
        <p14:creationId xmlns:p14="http://schemas.microsoft.com/office/powerpoint/2010/main" val="2781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A123E52-B7DA-4000-BE04-51A09999B833}"/>
              </a:ext>
            </a:extLst>
          </p:cNvPr>
          <p:cNvSpPr/>
          <p:nvPr/>
        </p:nvSpPr>
        <p:spPr>
          <a:xfrm>
            <a:off x="0" y="-20538"/>
            <a:ext cx="9180512" cy="23557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8AFB129-9C79-4DF1-B622-A14CE8519B6A}"/>
              </a:ext>
            </a:extLst>
          </p:cNvPr>
          <p:cNvSpPr/>
          <p:nvPr/>
        </p:nvSpPr>
        <p:spPr>
          <a:xfrm>
            <a:off x="0" y="2336324"/>
            <a:ext cx="9180512" cy="28071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grpSp>
        <p:nvGrpSpPr>
          <p:cNvPr id="25" name="กลุ่ม 24"/>
          <p:cNvGrpSpPr/>
          <p:nvPr/>
        </p:nvGrpSpPr>
        <p:grpSpPr>
          <a:xfrm>
            <a:off x="0" y="-17157"/>
            <a:ext cx="9180512" cy="932723"/>
            <a:chOff x="0" y="130156"/>
            <a:chExt cx="8172400" cy="1145450"/>
          </a:xfrm>
        </p:grpSpPr>
        <p:sp>
          <p:nvSpPr>
            <p:cNvPr id="14" name="สี่เหลี่ยมผืนผ้า 13"/>
            <p:cNvSpPr/>
            <p:nvPr/>
          </p:nvSpPr>
          <p:spPr>
            <a:xfrm>
              <a:off x="0" y="130156"/>
              <a:ext cx="8172400" cy="114545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0" y="198026"/>
              <a:ext cx="80173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th-TH" sz="2000" b="1" dirty="0"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30" name="สี่เหลี่ยมผืนผ้ามุมมน 2">
            <a:extLst>
              <a:ext uri="{FF2B5EF4-FFF2-40B4-BE49-F238E27FC236}">
                <a16:creationId xmlns="" xmlns:a16="http://schemas.microsoft.com/office/drawing/2014/main" id="{7A24E087-160A-419A-8C1D-338E2F9FAC1E}"/>
              </a:ext>
            </a:extLst>
          </p:cNvPr>
          <p:cNvSpPr/>
          <p:nvPr/>
        </p:nvSpPr>
        <p:spPr>
          <a:xfrm>
            <a:off x="1126654" y="32033"/>
            <a:ext cx="7117754" cy="8934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ตัวชี้วัดการดำเนินงานในปีงบประมาณ 2562</a:t>
            </a:r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</a:t>
            </a:r>
            <a:r>
              <a:rPr lang="th-TH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             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8" name="Picture 4" descr="à¸£à¸¹à¸à¸ à¸²à¸à¸à¸µà¹à¹à¸à¸µà¹à¸¢à¸§à¸à¹à¸­à¸">
            <a:extLst>
              <a:ext uri="{FF2B5EF4-FFF2-40B4-BE49-F238E27FC236}">
                <a16:creationId xmlns="" xmlns:a16="http://schemas.microsoft.com/office/drawing/2014/main" id="{C30D91FA-1DAB-468E-A008-1385E52BB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333" l="1778" r="97778">
                        <a14:foregroundMark x1="27556" y1="25778" x2="27556" y2="25778"/>
                        <a14:foregroundMark x1="32444" y1="22222" x2="32444" y2="22222"/>
                        <a14:foregroundMark x1="36444" y1="19111" x2="36444" y2="19111"/>
                        <a14:foregroundMark x1="39556" y1="47111" x2="39556" y2="47111"/>
                        <a14:foregroundMark x1="31111" y1="74667" x2="31111" y2="7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20538"/>
            <a:ext cx="879853" cy="87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กลุ่ม 24">
            <a:extLst>
              <a:ext uri="{FF2B5EF4-FFF2-40B4-BE49-F238E27FC236}">
                <a16:creationId xmlns="" xmlns:a16="http://schemas.microsoft.com/office/drawing/2014/main" id="{3F96353F-1CE4-429B-BFDF-2EF026D50EA5}"/>
              </a:ext>
            </a:extLst>
          </p:cNvPr>
          <p:cNvGrpSpPr/>
          <p:nvPr/>
        </p:nvGrpSpPr>
        <p:grpSpPr>
          <a:xfrm>
            <a:off x="0" y="771551"/>
            <a:ext cx="9324529" cy="504055"/>
            <a:chOff x="0" y="-43799"/>
            <a:chExt cx="5712790" cy="1102402"/>
          </a:xfrm>
        </p:grpSpPr>
        <p:sp>
          <p:nvSpPr>
            <p:cNvPr id="34" name="สี่เหลี่ยมผืนผ้า 13">
              <a:extLst>
                <a:ext uri="{FF2B5EF4-FFF2-40B4-BE49-F238E27FC236}">
                  <a16:creationId xmlns="" xmlns:a16="http://schemas.microsoft.com/office/drawing/2014/main" id="{5BBFA354-E2FF-4FF1-991E-82120FD5CA69}"/>
                </a:ext>
              </a:extLst>
            </p:cNvPr>
            <p:cNvSpPr/>
            <p:nvPr/>
          </p:nvSpPr>
          <p:spPr>
            <a:xfrm>
              <a:off x="0" y="130156"/>
              <a:ext cx="5624557" cy="9284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64FD2A12-725C-40CA-A780-D7FF861E3F1E}"/>
                </a:ext>
              </a:extLst>
            </p:cNvPr>
            <p:cNvSpPr txBox="1"/>
            <p:nvPr/>
          </p:nvSpPr>
          <p:spPr>
            <a:xfrm>
              <a:off x="110603" y="-43799"/>
              <a:ext cx="5602187" cy="740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latin typeface="TH SarabunPSK" pitchFamily="34" charset="-34"/>
                  <a:cs typeface="TH SarabunPSK" pitchFamily="34" charset="-34"/>
                </a:rPr>
                <a:t>เป้าหมาย </a:t>
              </a:r>
              <a:r>
                <a:rPr lang="en-US" b="1" dirty="0"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dirty="0">
                  <a:latin typeface="TH SarabunPSK" pitchFamily="34" charset="-34"/>
                  <a:cs typeface="TH SarabunPSK" pitchFamily="34" charset="-34"/>
                </a:rPr>
                <a:t>มีผู้ป่วยนอกได้รับ</a:t>
              </a:r>
              <a:r>
                <a:rPr lang="th-TH" sz="2400" dirty="0" smtClean="0">
                  <a:latin typeface="TH SarabunPSK" pitchFamily="34" charset="-34"/>
                  <a:cs typeface="TH SarabunPSK" pitchFamily="34" charset="-34"/>
                </a:rPr>
                <a:t>บริการแพทย์</a:t>
              </a:r>
              <a:r>
                <a:rPr lang="th-TH" sz="2400" dirty="0">
                  <a:latin typeface="TH SarabunPSK" pitchFamily="34" charset="-34"/>
                  <a:cs typeface="TH SarabunPSK" pitchFamily="34" charset="-34"/>
                </a:rPr>
                <a:t>แผน</a:t>
              </a:r>
              <a:r>
                <a:rPr lang="th-TH" sz="2400" dirty="0" smtClean="0">
                  <a:latin typeface="TH SarabunPSK" pitchFamily="34" charset="-34"/>
                  <a:cs typeface="TH SarabunPSK" pitchFamily="34" charset="-34"/>
                </a:rPr>
                <a:t>ไทยฯ </a:t>
              </a:r>
              <a:r>
                <a:rPr lang="th-TH" sz="2400" b="1" dirty="0" smtClean="0">
                  <a:latin typeface="TH SarabunPSK" pitchFamily="34" charset="-34"/>
                  <a:cs typeface="TH SarabunPSK" pitchFamily="34" charset="-34"/>
                </a:rPr>
                <a:t>ร้อย</a:t>
              </a:r>
              <a:r>
                <a:rPr lang="th-TH" sz="2400" b="1" dirty="0">
                  <a:latin typeface="TH SarabunPSK" pitchFamily="34" charset="-34"/>
                  <a:cs typeface="TH SarabunPSK" pitchFamily="34" charset="-34"/>
                </a:rPr>
                <a:t>ละ 18.5 (ไม่รวมส่งเสริมป้องกัน)</a:t>
              </a:r>
            </a:p>
          </p:txBody>
        </p:sp>
      </p:grpSp>
      <p:grpSp>
        <p:nvGrpSpPr>
          <p:cNvPr id="15" name="Group 11">
            <a:extLst>
              <a:ext uri="{FF2B5EF4-FFF2-40B4-BE49-F238E27FC236}">
                <a16:creationId xmlns="" xmlns:a16="http://schemas.microsoft.com/office/drawing/2014/main" id="{B52D8A40-2150-4EC2-8EBD-D636DE0DACDC}"/>
              </a:ext>
            </a:extLst>
          </p:cNvPr>
          <p:cNvGrpSpPr/>
          <p:nvPr/>
        </p:nvGrpSpPr>
        <p:grpSpPr>
          <a:xfrm>
            <a:off x="324544" y="1255225"/>
            <a:ext cx="8711952" cy="3672408"/>
            <a:chOff x="-2" y="1594416"/>
            <a:chExt cx="4840447" cy="3464413"/>
          </a:xfrm>
        </p:grpSpPr>
        <p:graphicFrame>
          <p:nvGraphicFramePr>
            <p:cNvPr id="16" name="แผนภูมิ 15"/>
            <p:cNvGraphicFramePr/>
            <p:nvPr>
              <p:extLst>
                <p:ext uri="{D42A27DB-BD31-4B8C-83A1-F6EECF244321}">
                  <p14:modId xmlns:p14="http://schemas.microsoft.com/office/powerpoint/2010/main" val="723512944"/>
                </p:ext>
              </p:extLst>
            </p:nvPr>
          </p:nvGraphicFramePr>
          <p:xfrm>
            <a:off x="-2" y="1594416"/>
            <a:ext cx="4840447" cy="34644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cxnSp>
          <p:nvCxnSpPr>
            <p:cNvPr id="17" name="ตัวเชื่อมต่อตรง 16"/>
            <p:cNvCxnSpPr/>
            <p:nvPr/>
          </p:nvCxnSpPr>
          <p:spPr>
            <a:xfrm>
              <a:off x="199475" y="3447744"/>
              <a:ext cx="460068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ound Same Side Corner Rectangle 25"/>
          <p:cNvSpPr/>
          <p:nvPr/>
        </p:nvSpPr>
        <p:spPr>
          <a:xfrm rot="16200000">
            <a:off x="7894637" y="3857625"/>
            <a:ext cx="267494" cy="23042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882961" y="4876006"/>
            <a:ext cx="23471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600" b="1" dirty="0">
                <a:latin typeface="TH SarabunPSK" pitchFamily="34" charset="-34"/>
                <a:cs typeface="TH SarabunPSK" pitchFamily="34" charset="-34"/>
              </a:rPr>
              <a:t>ข้อมูลจาก </a:t>
            </a:r>
            <a:r>
              <a:rPr lang="en-US" sz="1600" b="1" dirty="0">
                <a:latin typeface="TH SarabunPSK" pitchFamily="34" charset="-34"/>
                <a:cs typeface="TH SarabunPSK" pitchFamily="34" charset="-34"/>
              </a:rPr>
              <a:t>HDC </a:t>
            </a:r>
            <a:r>
              <a:rPr lang="th-TH" sz="1600" b="1" dirty="0">
                <a:latin typeface="TH SarabunPSK" pitchFamily="34" charset="-34"/>
                <a:cs typeface="TH SarabunPSK" pitchFamily="34" charset="-34"/>
              </a:rPr>
              <a:t>ณ วันที่ </a:t>
            </a:r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1  ต.ค. </a:t>
            </a:r>
            <a:r>
              <a:rPr lang="th-TH" sz="1600" b="1" dirty="0">
                <a:latin typeface="TH SarabunPSK" pitchFamily="34" charset="-34"/>
                <a:cs typeface="TH SarabunPSK" pitchFamily="34" charset="-34"/>
              </a:rPr>
              <a:t>2562</a:t>
            </a:r>
          </a:p>
        </p:txBody>
      </p:sp>
    </p:spTree>
    <p:extLst>
      <p:ext uri="{BB962C8B-B14F-4D97-AF65-F5344CB8AC3E}">
        <p14:creationId xmlns:p14="http://schemas.microsoft.com/office/powerpoint/2010/main" val="352754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09140"/>
            <a:ext cx="3381016" cy="253461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รูปภาพ 11">
            <a:extLst>
              <a:ext uri="{FF2B5EF4-FFF2-40B4-BE49-F238E27FC236}">
                <a16:creationId xmlns="" xmlns:a16="http://schemas.microsoft.com/office/drawing/2014/main" id="{4AAF65CD-5D74-4B0F-ADBB-5A0EF601D0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6" y="93482"/>
            <a:ext cx="2051720" cy="1538096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รูปภาพ 15">
            <a:extLst>
              <a:ext uri="{FF2B5EF4-FFF2-40B4-BE49-F238E27FC236}">
                <a16:creationId xmlns="" xmlns:a16="http://schemas.microsoft.com/office/drawing/2014/main" id="{3BBC1207-4C44-4478-86D0-9231F454EC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03" y="891393"/>
            <a:ext cx="1886720" cy="1414402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1" y="2404609"/>
            <a:ext cx="2308289" cy="1730436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51870"/>
            <a:ext cx="1728972" cy="1296144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4">
            <a:extLst>
              <a:ext uri="{FF2B5EF4-FFF2-40B4-BE49-F238E27FC236}">
                <a16:creationId xmlns="" xmlns:a16="http://schemas.microsoft.com/office/drawing/2014/main" id="{1D61A2D1-81A0-454F-8825-8D13FB2FF63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678" y="2715766"/>
            <a:ext cx="1751006" cy="1312662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9">
            <a:extLst>
              <a:ext uri="{FF2B5EF4-FFF2-40B4-BE49-F238E27FC236}">
                <a16:creationId xmlns="" xmlns:a16="http://schemas.microsoft.com/office/drawing/2014/main" id="{0D888AB4-D4AA-4AAD-BE99-7C83E0E8D11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323" y="3651870"/>
            <a:ext cx="1819771" cy="1364213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0">
            <a:extLst>
              <a:ext uri="{FF2B5EF4-FFF2-40B4-BE49-F238E27FC236}">
                <a16:creationId xmlns="" xmlns:a16="http://schemas.microsoft.com/office/drawing/2014/main" id="{38D43121-EADE-4219-9A91-17372B19963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181" y="3579862"/>
            <a:ext cx="1727776" cy="1296125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รูปภาพ 6">
            <a:extLst>
              <a:ext uri="{FF2B5EF4-FFF2-40B4-BE49-F238E27FC236}">
                <a16:creationId xmlns="" xmlns:a16="http://schemas.microsoft.com/office/drawing/2014/main" id="{41C48F6C-0822-48F1-BCB6-281D47EBD66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976" r="2692"/>
          <a:stretch/>
        </p:blipFill>
        <p:spPr>
          <a:xfrm>
            <a:off x="5750474" y="2974983"/>
            <a:ext cx="2539592" cy="148641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รูปภาพ 7">
            <a:extLst>
              <a:ext uri="{FF2B5EF4-FFF2-40B4-BE49-F238E27FC236}">
                <a16:creationId xmlns="" xmlns:a16="http://schemas.microsoft.com/office/drawing/2014/main" id="{F58FCC5A-FE13-4E60-AEBE-B5A6840581D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725" y="3740626"/>
            <a:ext cx="1872601" cy="1402874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526" y="1275606"/>
            <a:ext cx="2039170" cy="152937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4898"/>
            <a:ext cx="2114527" cy="1586253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ound Same Side Corner Rectangle 25"/>
          <p:cNvSpPr/>
          <p:nvPr/>
        </p:nvSpPr>
        <p:spPr>
          <a:xfrm rot="5400000">
            <a:off x="996565" y="962608"/>
            <a:ext cx="310108" cy="237626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-180528" y="1942944"/>
            <a:ext cx="2520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ysClr val="windowText" lastClr="000000"/>
                </a:solidFill>
                <a:latin typeface="TH SarabunPSK" pitchFamily="34" charset="-34"/>
                <a:cs typeface="TH SarabunPSK" pitchFamily="34" charset="-34"/>
              </a:rPr>
              <a:t>มหกรรมแพทย์แผนไทย</a:t>
            </a:r>
            <a:endParaRPr lang="th-TH" sz="2400" b="1" dirty="0">
              <a:solidFill>
                <a:sysClr val="windowText" lastClr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" name="Round Same Side Corner Rectangle 25"/>
          <p:cNvSpPr/>
          <p:nvPr/>
        </p:nvSpPr>
        <p:spPr>
          <a:xfrm rot="5400000">
            <a:off x="600436" y="4097992"/>
            <a:ext cx="358091" cy="155896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-36901" y="4659982"/>
            <a:ext cx="1584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ysClr val="windowText" lastClr="000000"/>
                </a:solidFill>
                <a:latin typeface="TH SarabunPSK" pitchFamily="34" charset="-34"/>
                <a:cs typeface="TH SarabunPSK" pitchFamily="34" charset="-34"/>
              </a:rPr>
              <a:t>อบรมทางไกลฯ</a:t>
            </a:r>
            <a:endParaRPr lang="th-TH" sz="2400" b="1" dirty="0">
              <a:solidFill>
                <a:sysClr val="windowText" lastClr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9" name="Round Same Side Corner Rectangle 25"/>
          <p:cNvSpPr/>
          <p:nvPr/>
        </p:nvSpPr>
        <p:spPr>
          <a:xfrm rot="16200000">
            <a:off x="7604155" y="1232757"/>
            <a:ext cx="358091" cy="282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595614" y="2427734"/>
            <a:ext cx="4448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ysClr val="windowText" lastClr="000000"/>
                </a:solidFill>
                <a:latin typeface="TH SarabunPSK" pitchFamily="34" charset="-34"/>
                <a:cs typeface="TH SarabunPSK" pitchFamily="34" charset="-34"/>
              </a:rPr>
              <a:t>ศึกษาดูงาน วัฒนานคร โมเดล</a:t>
            </a:r>
            <a:endParaRPr lang="th-TH" sz="2400" b="1" dirty="0">
              <a:solidFill>
                <a:sysClr val="windowText" lastClr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1" name="Round Same Side Corner Rectangle 25"/>
          <p:cNvSpPr/>
          <p:nvPr/>
        </p:nvSpPr>
        <p:spPr>
          <a:xfrm rot="16200000">
            <a:off x="7723079" y="3634597"/>
            <a:ext cx="322580" cy="259228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2" name="Round Same Side Corner Rectangle 25"/>
          <p:cNvSpPr/>
          <p:nvPr/>
        </p:nvSpPr>
        <p:spPr>
          <a:xfrm rot="16200000">
            <a:off x="3041986" y="3741725"/>
            <a:ext cx="357611" cy="23381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545376" y="4731990"/>
            <a:ext cx="2779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ysClr val="windowText" lastClr="000000"/>
                </a:solidFill>
                <a:latin typeface="TH SarabunPSK" pitchFamily="34" charset="-34"/>
                <a:cs typeface="TH SarabunPSK" pitchFamily="34" charset="-34"/>
              </a:rPr>
              <a:t>ประกวดพื้นที่ต้นแบบฯ</a:t>
            </a:r>
            <a:endParaRPr lang="th-TH" sz="2400" b="1" dirty="0">
              <a:solidFill>
                <a:sysClr val="windowText" lastClr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" name="Round Same Side Corner Rectangle 25"/>
          <p:cNvSpPr/>
          <p:nvPr/>
        </p:nvSpPr>
        <p:spPr>
          <a:xfrm rot="5400000">
            <a:off x="4880307" y="3744153"/>
            <a:ext cx="357611" cy="23381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835696" y="4702373"/>
            <a:ext cx="4607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ysClr val="windowText" lastClr="000000"/>
                </a:solidFill>
                <a:latin typeface="TH SarabunPSK" pitchFamily="34" charset="-34"/>
                <a:cs typeface="TH SarabunPSK" pitchFamily="34" charset="-34"/>
              </a:rPr>
              <a:t>รวบรวมตำรับ ตำรายา องค์ความรู้หมอพื้นบ้าน</a:t>
            </a:r>
            <a:endParaRPr lang="th-TH" sz="2400" b="1" dirty="0">
              <a:solidFill>
                <a:sysClr val="windowText" lastClr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0265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3">
            <a:extLst>
              <a:ext uri="{FF2B5EF4-FFF2-40B4-BE49-F238E27FC236}">
                <a16:creationId xmlns="" xmlns:a16="http://schemas.microsoft.com/office/drawing/2014/main" id="{A951E3C9-D27F-4534-83D8-D1E747C9E99E}"/>
              </a:ext>
            </a:extLst>
          </p:cNvPr>
          <p:cNvGrpSpPr/>
          <p:nvPr/>
        </p:nvGrpSpPr>
        <p:grpSpPr>
          <a:xfrm rot="20573506">
            <a:off x="1345253" y="1231602"/>
            <a:ext cx="1410302" cy="2262894"/>
            <a:chOff x="5347391" y="2743493"/>
            <a:chExt cx="1255650" cy="2110499"/>
          </a:xfrm>
        </p:grpSpPr>
        <p:sp>
          <p:nvSpPr>
            <p:cNvPr id="12" name="Rectangle 15">
              <a:extLst>
                <a:ext uri="{FF2B5EF4-FFF2-40B4-BE49-F238E27FC236}">
                  <a16:creationId xmlns="" xmlns:a16="http://schemas.microsoft.com/office/drawing/2014/main" id="{17578C98-7F0B-43A9-951E-469D712C1B62}"/>
                </a:ext>
              </a:extLst>
            </p:cNvPr>
            <p:cNvSpPr/>
            <p:nvPr/>
          </p:nvSpPr>
          <p:spPr>
            <a:xfrm rot="2633242">
              <a:off x="5347391" y="3956770"/>
              <a:ext cx="1255650" cy="897222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Rectangle 15">
              <a:extLst>
                <a:ext uri="{FF2B5EF4-FFF2-40B4-BE49-F238E27FC236}">
                  <a16:creationId xmlns="" xmlns:a16="http://schemas.microsoft.com/office/drawing/2014/main" id="{DA5D093F-0071-414C-A1CC-1243668581D1}"/>
                </a:ext>
              </a:extLst>
            </p:cNvPr>
            <p:cNvSpPr/>
            <p:nvPr/>
          </p:nvSpPr>
          <p:spPr>
            <a:xfrm>
              <a:off x="5465678" y="2743493"/>
              <a:ext cx="1111308" cy="897222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</p:grpSp>
      <p:pic>
        <p:nvPicPr>
          <p:cNvPr id="16" name="รูปภาพ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2202">
            <a:off x="608286" y="1992412"/>
            <a:ext cx="1588511" cy="1588511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05" y="1563638"/>
            <a:ext cx="1588511" cy="1588511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750" l="25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" y="2004860"/>
            <a:ext cx="1366753" cy="1366753"/>
          </a:xfrm>
          <a:prstGeom prst="rect">
            <a:avLst/>
          </a:prstGeom>
        </p:spPr>
      </p:pic>
      <p:pic>
        <p:nvPicPr>
          <p:cNvPr id="1026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55726"/>
            <a:ext cx="1188954" cy="135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 Same Side Corner Rectangle 25"/>
          <p:cNvSpPr/>
          <p:nvPr/>
        </p:nvSpPr>
        <p:spPr>
          <a:xfrm rot="16200000">
            <a:off x="4427733" y="-2442418"/>
            <a:ext cx="2222381" cy="721015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4" name="Round Same Side Corner Rectangle 25"/>
          <p:cNvSpPr/>
          <p:nvPr/>
        </p:nvSpPr>
        <p:spPr>
          <a:xfrm rot="16200000">
            <a:off x="4203974" y="203474"/>
            <a:ext cx="2859782" cy="702027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913792" y="51473"/>
            <a:ext cx="36744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อุปสรรคการดำเนินงาน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195031" y="2283718"/>
            <a:ext cx="28216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h-TH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</a:t>
            </a:r>
            <a:r>
              <a:rPr lang="th-TH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การพัฒนาปี 2563</a:t>
            </a:r>
            <a:endParaRPr lang="th-TH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2627784" y="498614"/>
            <a:ext cx="712879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1. บุคลากร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แพทย์แผนไทยไม่</a:t>
            </a:r>
            <a:r>
              <a:rPr lang="th-TH" sz="2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เพียงพอ</a:t>
            </a:r>
          </a:p>
          <a:p>
            <a:pPr lvl="0"/>
            <a:r>
              <a:rPr lang="th-TH" sz="2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 การ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พัฒนาต่อยอดองค์ความรู้และนวัตกรรมด้านการแพทย์แผน</a:t>
            </a:r>
            <a:r>
              <a:rPr lang="th-TH" sz="2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ไทย</a:t>
            </a:r>
          </a:p>
          <a:p>
            <a:pPr lvl="0"/>
            <a:r>
              <a:rPr lang="th-TH" sz="2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 รายการ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ยาสมุนไพรไม่ครอบคลุมต่อการ</a:t>
            </a:r>
            <a:r>
              <a:rPr lang="th-TH" sz="2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ให้บริการ</a:t>
            </a:r>
          </a:p>
          <a:p>
            <a:pPr lvl="0"/>
            <a:r>
              <a:rPr lang="th-TH" sz="2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4. ราคายาสมุนไพรค่อนข้างสูง</a:t>
            </a:r>
          </a:p>
          <a:p>
            <a:pPr lvl="0"/>
            <a:r>
              <a:rPr lang="th-TH" sz="2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5. ขาดความต่อเนื่องในการดำเนินงาน(งบประมาณไม่ต่อเนื่อง)ในการจัดสรรยาสมุนไพร</a:t>
            </a: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2915816" y="2682081"/>
            <a:ext cx="689451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20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/>
              </a:rPr>
              <a:t>1. จัด</a:t>
            </a:r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/>
              </a:rPr>
              <a:t>อบรมผู้ให้บริการด้านการนวดไทย</a:t>
            </a:r>
            <a:endParaRPr lang="th-TH" sz="2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r>
              <a:rPr lang="th-TH" sz="220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/>
              </a:rPr>
              <a:t>2. อบรม</a:t>
            </a:r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/>
              </a:rPr>
              <a:t>เพิ่มศักยภาพบุคลากรด้านการแพทย์แผนไทย</a:t>
            </a:r>
            <a:endParaRPr lang="th-TH" sz="2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r>
              <a:rPr lang="th-TH" sz="220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/>
              </a:rPr>
              <a:t>3. </a:t>
            </a:r>
            <a:r>
              <a:rPr lang="th-TH" sz="2200" dirty="0" err="1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/>
              </a:rPr>
              <a:t>บูรณา</a:t>
            </a:r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/>
              </a:rPr>
              <a:t>การงาน</a:t>
            </a:r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ด้านการแพทย์แผน</a:t>
            </a:r>
            <a:r>
              <a:rPr lang="th-TH" sz="220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ไทยฯ กับ</a:t>
            </a:r>
            <a:r>
              <a:rPr lang="th-TH" sz="2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หน่วยงานภาครัฐและ</a:t>
            </a:r>
            <a:r>
              <a:rPr lang="th-TH" sz="220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เอกชน</a:t>
            </a:r>
          </a:p>
          <a:p>
            <a:pPr lvl="0"/>
            <a:r>
              <a:rPr lang="th-TH" sz="220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สนับสนุนเสริมสร้างโอกาสให้แพทย์แผนปัจจุบัน</a:t>
            </a:r>
            <a:r>
              <a:rPr lang="th-TH" sz="2200" dirty="0" err="1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และสห</a:t>
            </a:r>
            <a:r>
              <a:rPr lang="th-TH" sz="220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วิชาชีพเข้ามามีส่วนร่วม</a:t>
            </a:r>
          </a:p>
          <a:p>
            <a:pPr lvl="0"/>
            <a:r>
              <a:rPr lang="th-TH" sz="220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ในการจัดบริการ การจ่ายยาสมุนไพร</a:t>
            </a:r>
          </a:p>
          <a:p>
            <a:pPr lvl="0"/>
            <a:r>
              <a:rPr lang="th-TH" sz="220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กำหนดกรอบรายการยาสมุนไพรระดับจังหวัด</a:t>
            </a:r>
          </a:p>
          <a:p>
            <a:pPr lvl="0"/>
            <a:r>
              <a:rPr lang="th-TH" sz="220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6. กันงบ </a:t>
            </a:r>
            <a:r>
              <a:rPr lang="en-US" sz="220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UC </a:t>
            </a:r>
            <a:r>
              <a:rPr lang="th-TH" sz="220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ตามสัดส่วนประชากร</a:t>
            </a:r>
          </a:p>
          <a:p>
            <a:pPr lvl="0"/>
            <a:endParaRPr lang="th-TH" sz="20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7830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25"/>
          <p:cNvSpPr/>
          <p:nvPr/>
        </p:nvSpPr>
        <p:spPr>
          <a:xfrm rot="16200000">
            <a:off x="3665836" y="-1322240"/>
            <a:ext cx="1919834" cy="90364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95536" y="2401600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dirty="0" smtClean="0">
                <a:latin typeface="TH SarabunPSK" pitchFamily="34" charset="-34"/>
                <a:cs typeface="TH SarabunPSK" pitchFamily="34" charset="-34"/>
              </a:rPr>
              <a:t>ผลการดำเนินงานตามตัวชี้วัดเมืองสมุนไพร</a:t>
            </a:r>
          </a:p>
          <a:p>
            <a:pPr algn="ctr"/>
            <a:r>
              <a:rPr lang="th-TH" sz="5400" b="1" dirty="0" smtClean="0">
                <a:latin typeface="TH SarabunPSK" pitchFamily="34" charset="-34"/>
                <a:cs typeface="TH SarabunPSK" pitchFamily="34" charset="-34"/>
              </a:rPr>
              <a:t>ปีงบประมาณ 2562</a:t>
            </a:r>
            <a:endParaRPr lang="th-TH" sz="54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3314" name="Picture 2" descr="ผลการค้นหารูปภาพสำหรับ โลโก้เมืองสมุนไพร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5" t="3456" r="22345" b="56753"/>
          <a:stretch/>
        </p:blipFill>
        <p:spPr bwMode="auto">
          <a:xfrm>
            <a:off x="2423150" y="195487"/>
            <a:ext cx="1923691" cy="180031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F:\Nattaphon\เมืองสมุนไพร\รูปภาพ\รูปภาพ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390" y="195486"/>
            <a:ext cx="1860818" cy="175998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13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" t="13884" r="3757" b="4792"/>
          <a:stretch/>
        </p:blipFill>
        <p:spPr bwMode="auto">
          <a:xfrm>
            <a:off x="107504" y="51470"/>
            <a:ext cx="8963949" cy="502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19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" t="20891" r="48800" b="5561"/>
          <a:stretch/>
        </p:blipFill>
        <p:spPr bwMode="auto">
          <a:xfrm>
            <a:off x="2123728" y="389009"/>
            <a:ext cx="4752528" cy="4775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" t="13460" r="4317" b="80454"/>
          <a:stretch/>
        </p:blipFill>
        <p:spPr bwMode="auto">
          <a:xfrm>
            <a:off x="1" y="-1"/>
            <a:ext cx="9144000" cy="386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41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" t="13690" r="4209" b="5261"/>
          <a:stretch/>
        </p:blipFill>
        <p:spPr bwMode="auto">
          <a:xfrm>
            <a:off x="107504" y="72008"/>
            <a:ext cx="8948245" cy="502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41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2019-Medic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0BED4"/>
      </a:accent1>
      <a:accent2>
        <a:srgbClr val="8EDADA"/>
      </a:accent2>
      <a:accent3>
        <a:srgbClr val="AAAAAA"/>
      </a:accent3>
      <a:accent4>
        <a:srgbClr val="D4D4D4"/>
      </a:accent4>
      <a:accent5>
        <a:srgbClr val="60BED4"/>
      </a:accent5>
      <a:accent6>
        <a:srgbClr val="8EDADA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1182</TotalTime>
  <Words>278</Words>
  <Application>Microsoft Office PowerPoint</Application>
  <PresentationFormat>นำเสนอทางหน้าจอ (16:9)</PresentationFormat>
  <Paragraphs>47</Paragraphs>
  <Slides>16</Slides>
  <Notes>2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7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16</vt:i4>
      </vt:variant>
    </vt:vector>
  </HeadingPairs>
  <TitlesOfParts>
    <vt:vector size="24" baseType="lpstr">
      <vt:lpstr>Arial</vt:lpstr>
      <vt:lpstr>Angsana New</vt:lpstr>
      <vt:lpstr>Calibri</vt:lpstr>
      <vt:lpstr>TH SarabunPSK</vt:lpstr>
      <vt:lpstr>Arial Unicode MS</vt:lpstr>
      <vt:lpstr>Cordia New</vt:lpstr>
      <vt:lpstr>Wingdings</vt:lpstr>
      <vt:lpstr>Cover and End Slide Master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Golffy</dc:creator>
  <cp:lastModifiedBy>HP</cp:lastModifiedBy>
  <cp:revision>123</cp:revision>
  <dcterms:created xsi:type="dcterms:W3CDTF">2019-03-29T02:23:44Z</dcterms:created>
  <dcterms:modified xsi:type="dcterms:W3CDTF">2019-10-02T04:55:37Z</dcterms:modified>
</cp:coreProperties>
</file>